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4" r:id="rId2"/>
    <p:sldId id="822" r:id="rId3"/>
    <p:sldId id="823" r:id="rId4"/>
    <p:sldId id="825" r:id="rId5"/>
    <p:sldId id="278" r:id="rId6"/>
    <p:sldId id="279" r:id="rId7"/>
    <p:sldId id="774" r:id="rId8"/>
    <p:sldId id="751" r:id="rId9"/>
    <p:sldId id="702" r:id="rId10"/>
    <p:sldId id="736" r:id="rId11"/>
    <p:sldId id="737" r:id="rId12"/>
    <p:sldId id="738" r:id="rId13"/>
    <p:sldId id="739" r:id="rId14"/>
    <p:sldId id="740" r:id="rId15"/>
    <p:sldId id="741" r:id="rId16"/>
    <p:sldId id="742" r:id="rId17"/>
    <p:sldId id="743" r:id="rId18"/>
    <p:sldId id="744" r:id="rId19"/>
    <p:sldId id="755" r:id="rId20"/>
    <p:sldId id="757" r:id="rId21"/>
    <p:sldId id="759" r:id="rId22"/>
    <p:sldId id="761" r:id="rId23"/>
    <p:sldId id="764" r:id="rId24"/>
    <p:sldId id="765" r:id="rId25"/>
    <p:sldId id="767" r:id="rId26"/>
    <p:sldId id="770" r:id="rId27"/>
    <p:sldId id="772" r:id="rId28"/>
    <p:sldId id="745" r:id="rId29"/>
    <p:sldId id="775" r:id="rId30"/>
    <p:sldId id="778" r:id="rId31"/>
    <p:sldId id="817" r:id="rId32"/>
    <p:sldId id="81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414"/>
    <a:srgbClr val="2D2D2D"/>
    <a:srgbClr val="DC141D"/>
    <a:srgbClr val="D21419"/>
    <a:srgbClr val="2D2E2D"/>
    <a:srgbClr val="323746"/>
    <a:srgbClr val="909090"/>
    <a:srgbClr val="E8E8E8"/>
    <a:srgbClr val="F08437"/>
    <a:srgbClr val="E65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0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3EA98-A807-4CB4-B41F-98B58EBF6AAA}" type="datetimeFigureOut">
              <a:rPr lang="zh-CN" altLang="en-US" smtClean="0"/>
              <a:t>2019/8/7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29204-49A3-4A0A-A39F-9146699B2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8641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71028-EAA5-4425-853A-5DF1B597B18B}" type="datetimeFigureOut">
              <a:rPr lang="zh-CN" altLang="en-US" smtClean="0"/>
              <a:t>2019/8/7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479E-A0D8-4EDB-9F01-4DE3DE4CD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988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EA81A95-3210-42CD-9C3F-5E97AE00B8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465" y="354707"/>
            <a:ext cx="1906411" cy="4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86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0080" y="275982"/>
            <a:ext cx="7961876" cy="900000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28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本页标题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="" xmlns:a16="http://schemas.microsoft.com/office/drawing/2014/main" id="{9CB66D41-B3EB-4A54-912F-EEA1D24ED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6541" y="-339421"/>
            <a:ext cx="5018316" cy="2737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1843B965-9965-42EB-9093-BD99A36E26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0" y="404722"/>
            <a:ext cx="875208" cy="642520"/>
          </a:xfrm>
          <a:prstGeom prst="rect">
            <a:avLst/>
          </a:prstGeom>
        </p:spPr>
      </p:pic>
      <p:pic>
        <p:nvPicPr>
          <p:cNvPr id="8" name="Picture 7"/>
          <p:cNvPicPr/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5" t="11064" r="2255" b="14684"/>
          <a:stretch/>
        </p:blipFill>
        <p:spPr bwMode="auto">
          <a:xfrm>
            <a:off x="10615447" y="559958"/>
            <a:ext cx="1397876" cy="3320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内容占位符 2"/>
          <p:cNvSpPr>
            <a:spLocks noGrp="1"/>
          </p:cNvSpPr>
          <p:nvPr>
            <p:ph idx="1" hasCustomPrompt="1"/>
          </p:nvPr>
        </p:nvSpPr>
        <p:spPr>
          <a:xfrm>
            <a:off x="378037" y="1504160"/>
            <a:ext cx="10847006" cy="4560309"/>
          </a:xfrm>
        </p:spPr>
        <p:txBody>
          <a:bodyPr/>
          <a:lstStyle>
            <a:lvl1pPr marL="452438" indent="-452438">
              <a:lnSpc>
                <a:spcPct val="150000"/>
              </a:lnSpc>
              <a:buClr>
                <a:srgbClr val="2D2D2D"/>
              </a:buClr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 marL="809625" indent="-352425">
              <a:lnSpc>
                <a:spcPct val="150000"/>
              </a:lnSpc>
              <a:buClr>
                <a:srgbClr val="2D2D2D"/>
              </a:buClr>
              <a:buFont typeface="Wingdings" panose="05000000000000000000" pitchFamily="2" charset="2"/>
              <a:buChar char="l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 marL="1166813" indent="-252413">
              <a:lnSpc>
                <a:spcPct val="150000"/>
              </a:lnSpc>
              <a:buClr>
                <a:srgbClr val="2D2D2D"/>
              </a:buClr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 marL="1619250" indent="-274638">
              <a:lnSpc>
                <a:spcPct val="150000"/>
              </a:lnSpc>
              <a:buClr>
                <a:srgbClr val="2D2D2D"/>
              </a:buClr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 marL="1976438" indent="-273050">
              <a:lnSpc>
                <a:spcPct val="150000"/>
              </a:lnSpc>
              <a:buClr>
                <a:srgbClr val="2D2D2D"/>
              </a:buClr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第一级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xmlns="" id="{DCFDB16A-7C06-4ADE-8657-F939E9F434BB}"/>
              </a:ext>
            </a:extLst>
          </p:cNvPr>
          <p:cNvSpPr txBox="1">
            <a:spLocks/>
          </p:cNvSpPr>
          <p:nvPr userDrawn="1"/>
        </p:nvSpPr>
        <p:spPr>
          <a:xfrm>
            <a:off x="11537579" y="6582018"/>
            <a:ext cx="462164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85DCD6-A644-4C77-B31A-9C2A07B3FFBA}" type="slidenum">
              <a:rPr lang="en-US" altLang="zh-CN" sz="1000" smtClean="0">
                <a:solidFill>
                  <a:srgbClr val="DC1414"/>
                </a:solidFill>
                <a:latin typeface="+mn-lt"/>
              </a:rPr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1000" dirty="0">
              <a:solidFill>
                <a:srgbClr val="DC1414"/>
              </a:solidFill>
              <a:latin typeface="+mn-lt"/>
              <a:ea typeface="方正黑体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90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83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t="12897" r="2255" b="14684"/>
          <a:stretch>
            <a:fillRect/>
          </a:stretch>
        </p:blipFill>
        <p:spPr bwMode="auto">
          <a:xfrm>
            <a:off x="7250694" y="414251"/>
            <a:ext cx="4426973" cy="4876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 userDrawn="1"/>
        </p:nvSpPr>
        <p:spPr>
          <a:xfrm>
            <a:off x="7343938" y="3211973"/>
            <a:ext cx="42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spc="600" baseline="0" dirty="0">
                <a:solidFill>
                  <a:srgbClr val="2D2D2D"/>
                </a:solidFill>
              </a:rPr>
              <a:t>感谢聆听</a:t>
            </a: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xmlns="" id="{66B17F61-01C9-40A5-845E-411CA9D384EE}"/>
              </a:ext>
            </a:extLst>
          </p:cNvPr>
          <p:cNvSpPr txBox="1"/>
          <p:nvPr userDrawn="1"/>
        </p:nvSpPr>
        <p:spPr>
          <a:xfrm>
            <a:off x="9189640" y="4039471"/>
            <a:ext cx="231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spc="300" baseline="0" dirty="0" smtClean="0">
                <a:solidFill>
                  <a:srgbClr val="DC1414"/>
                </a:solidFill>
                <a:latin typeface="+mj-lt"/>
                <a:ea typeface="Roboto Lt" pitchFamily="2" charset="0"/>
                <a:cs typeface="文泉驿微米黑" panose="020B0606030804020204" pitchFamily="34" charset="-122"/>
                <a:sym typeface="Roboto" panose="02000000000000000000" pitchFamily="2" charset="0"/>
              </a:rPr>
              <a:t>400-098-9810</a:t>
            </a:r>
            <a:endParaRPr lang="zh-CN" altLang="en-US" sz="2000" b="1" spc="300" baseline="0" dirty="0">
              <a:solidFill>
                <a:srgbClr val="DC1414"/>
              </a:solidFill>
              <a:latin typeface="+mj-lt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8C2ADF04-CD4F-4842-A280-0590027F4E0D}"/>
              </a:ext>
            </a:extLst>
          </p:cNvPr>
          <p:cNvSpPr txBox="1">
            <a:spLocks/>
          </p:cNvSpPr>
          <p:nvPr userDrawn="1"/>
        </p:nvSpPr>
        <p:spPr>
          <a:xfrm>
            <a:off x="4640826" y="6518951"/>
            <a:ext cx="2910349" cy="2268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© 2019 Asterfusion confidential. All rights reserved.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方正黑体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42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5ED4ECE6-3139-4564-AEEB-967D16302851}" type="datetimeFigureOut">
              <a:rPr lang="zh-CN" altLang="en-US" smtClean="0"/>
              <a:pPr/>
              <a:t>2019/8/7</a:t>
            </a:fld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0AEF5553-699C-449A-9319-584D058E89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17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58" r:id="rId3"/>
    <p:sldLayoutId id="214748366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21" Type="http://schemas.openxmlformats.org/officeDocument/2006/relationships/image" Target="../media/image204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image" Target="../media/image206.png"/><Relationship Id="rId21" Type="http://schemas.openxmlformats.org/officeDocument/2006/relationships/image" Target="../media/image224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9" Type="http://schemas.openxmlformats.org/officeDocument/2006/relationships/image" Target="../media/image262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34" Type="http://schemas.openxmlformats.org/officeDocument/2006/relationships/image" Target="../media/image257.png"/><Relationship Id="rId42" Type="http://schemas.openxmlformats.org/officeDocument/2006/relationships/image" Target="../media/image265.png"/><Relationship Id="rId47" Type="http://schemas.openxmlformats.org/officeDocument/2006/relationships/image" Target="../media/image270.png"/><Relationship Id="rId50" Type="http://schemas.openxmlformats.org/officeDocument/2006/relationships/image" Target="../media/image273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33" Type="http://schemas.openxmlformats.org/officeDocument/2006/relationships/image" Target="../media/image256.png"/><Relationship Id="rId38" Type="http://schemas.openxmlformats.org/officeDocument/2006/relationships/image" Target="../media/image261.png"/><Relationship Id="rId46" Type="http://schemas.openxmlformats.org/officeDocument/2006/relationships/image" Target="../media/image269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41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32" Type="http://schemas.openxmlformats.org/officeDocument/2006/relationships/image" Target="../media/image255.png"/><Relationship Id="rId37" Type="http://schemas.openxmlformats.org/officeDocument/2006/relationships/image" Target="../media/image260.png"/><Relationship Id="rId40" Type="http://schemas.openxmlformats.org/officeDocument/2006/relationships/image" Target="../media/image263.png"/><Relationship Id="rId45" Type="http://schemas.openxmlformats.org/officeDocument/2006/relationships/image" Target="../media/image268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36" Type="http://schemas.openxmlformats.org/officeDocument/2006/relationships/image" Target="../media/image259.png"/><Relationship Id="rId49" Type="http://schemas.openxmlformats.org/officeDocument/2006/relationships/image" Target="../media/image272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31" Type="http://schemas.openxmlformats.org/officeDocument/2006/relationships/image" Target="../media/image254.png"/><Relationship Id="rId44" Type="http://schemas.openxmlformats.org/officeDocument/2006/relationships/image" Target="../media/image267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Relationship Id="rId35" Type="http://schemas.openxmlformats.org/officeDocument/2006/relationships/image" Target="../media/image258.png"/><Relationship Id="rId43" Type="http://schemas.openxmlformats.org/officeDocument/2006/relationships/image" Target="../media/image266.png"/><Relationship Id="rId48" Type="http://schemas.openxmlformats.org/officeDocument/2006/relationships/image" Target="../media/image271.png"/><Relationship Id="rId8" Type="http://schemas.openxmlformats.org/officeDocument/2006/relationships/image" Target="../media/image231.png"/><Relationship Id="rId51" Type="http://schemas.openxmlformats.org/officeDocument/2006/relationships/image" Target="../media/image2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3" Type="http://schemas.openxmlformats.org/officeDocument/2006/relationships/image" Target="../media/image276.png"/><Relationship Id="rId21" Type="http://schemas.openxmlformats.org/officeDocument/2006/relationships/image" Target="../media/image294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" Type="http://schemas.openxmlformats.org/officeDocument/2006/relationships/image" Target="../media/image275.png"/><Relationship Id="rId16" Type="http://schemas.openxmlformats.org/officeDocument/2006/relationships/image" Target="../media/image289.png"/><Relationship Id="rId20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311.png"/><Relationship Id="rId26" Type="http://schemas.openxmlformats.org/officeDocument/2006/relationships/image" Target="../media/image319.png"/><Relationship Id="rId3" Type="http://schemas.openxmlformats.org/officeDocument/2006/relationships/image" Target="../media/image296.png"/><Relationship Id="rId21" Type="http://schemas.openxmlformats.org/officeDocument/2006/relationships/image" Target="../media/image314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10.png"/><Relationship Id="rId25" Type="http://schemas.openxmlformats.org/officeDocument/2006/relationships/image" Target="../media/image318.png"/><Relationship Id="rId2" Type="http://schemas.openxmlformats.org/officeDocument/2006/relationships/image" Target="../media/image295.png"/><Relationship Id="rId16" Type="http://schemas.openxmlformats.org/officeDocument/2006/relationships/image" Target="../media/image309.png"/><Relationship Id="rId20" Type="http://schemas.openxmlformats.org/officeDocument/2006/relationships/image" Target="../media/image313.png"/><Relationship Id="rId29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24" Type="http://schemas.openxmlformats.org/officeDocument/2006/relationships/image" Target="../media/image317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23" Type="http://schemas.openxmlformats.org/officeDocument/2006/relationships/image" Target="../media/image316.png"/><Relationship Id="rId28" Type="http://schemas.openxmlformats.org/officeDocument/2006/relationships/image" Target="../media/image321.png"/><Relationship Id="rId10" Type="http://schemas.openxmlformats.org/officeDocument/2006/relationships/image" Target="../media/image303.png"/><Relationship Id="rId19" Type="http://schemas.openxmlformats.org/officeDocument/2006/relationships/image" Target="../media/image312.png"/><Relationship Id="rId31" Type="http://schemas.openxmlformats.org/officeDocument/2006/relationships/image" Target="../media/image324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Relationship Id="rId22" Type="http://schemas.openxmlformats.org/officeDocument/2006/relationships/image" Target="../media/image315.png"/><Relationship Id="rId27" Type="http://schemas.openxmlformats.org/officeDocument/2006/relationships/image" Target="../media/image320.png"/><Relationship Id="rId30" Type="http://schemas.openxmlformats.org/officeDocument/2006/relationships/image" Target="../media/image3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gi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6C0BD33-F007-4978-91B0-A35FC2904FB4}"/>
              </a:ext>
            </a:extLst>
          </p:cNvPr>
          <p:cNvSpPr txBox="1"/>
          <p:nvPr/>
        </p:nvSpPr>
        <p:spPr>
          <a:xfrm>
            <a:off x="5160579" y="3222705"/>
            <a:ext cx="6275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bg1"/>
                </a:solidFill>
                <a:cs typeface="文泉驿微米黑" panose="020B0606030804020204" pitchFamily="34" charset="-122"/>
                <a:sym typeface="Roboto" panose="02000000000000000000" pitchFamily="2" charset="0"/>
              </a:rPr>
              <a:t>中文</a:t>
            </a:r>
            <a:r>
              <a:rPr lang="zh-CN" altLang="en-US" sz="4800" b="1" dirty="0" smtClean="0">
                <a:solidFill>
                  <a:schemeClr val="bg1"/>
                </a:solidFill>
                <a:cs typeface="文泉驿微米黑" panose="020B0606030804020204" pitchFamily="34" charset="-122"/>
                <a:sym typeface="Roboto" panose="02000000000000000000" pitchFamily="2" charset="0"/>
              </a:rPr>
              <a:t>标题</a:t>
            </a:r>
            <a:r>
              <a:rPr lang="zh-CN" altLang="en-US" sz="4800" b="1" dirty="0">
                <a:solidFill>
                  <a:schemeClr val="bg1"/>
                </a:solidFill>
                <a:cs typeface="文泉驿微米黑" panose="020B0606030804020204" pitchFamily="34" charset="-122"/>
                <a:sym typeface="Roboto" panose="02000000000000000000" pitchFamily="2" charset="0"/>
              </a:rPr>
              <a:t>演讲</a:t>
            </a:r>
            <a:r>
              <a:rPr lang="zh-CN" altLang="en-US" sz="4800" b="1" dirty="0" smtClean="0">
                <a:solidFill>
                  <a:schemeClr val="bg1"/>
                </a:solidFill>
                <a:cs typeface="文泉驿微米黑" panose="020B0606030804020204" pitchFamily="34" charset="-122"/>
                <a:sym typeface="Roboto" panose="02000000000000000000" pitchFamily="2" charset="0"/>
              </a:rPr>
              <a:t>标题</a:t>
            </a:r>
            <a:endParaRPr lang="zh-CN" altLang="en-US" sz="4800" b="1" dirty="0">
              <a:solidFill>
                <a:schemeClr val="bg1"/>
              </a:solidFill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A8A3D69-0E9C-4054-8EF2-218032F40BE3}"/>
              </a:ext>
            </a:extLst>
          </p:cNvPr>
          <p:cNvSpPr txBox="1"/>
          <p:nvPr/>
        </p:nvSpPr>
        <p:spPr>
          <a:xfrm>
            <a:off x="5255172" y="4053702"/>
            <a:ext cx="618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PPT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副标题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="" xmlns:a16="http://schemas.microsoft.com/office/drawing/2014/main" id="{8F04D384-7822-4F95-B358-C56A7FCFF2A2}"/>
              </a:ext>
            </a:extLst>
          </p:cNvPr>
          <p:cNvSpPr txBox="1"/>
          <p:nvPr/>
        </p:nvSpPr>
        <p:spPr>
          <a:xfrm>
            <a:off x="7817320" y="4600933"/>
            <a:ext cx="361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cs typeface="文泉驿微米黑" panose="020B0606030804020204" pitchFamily="34" charset="-122"/>
                <a:sym typeface="Roboto" panose="02000000000000000000" pitchFamily="2" charset="0"/>
              </a:rPr>
              <a:t>姓名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cs typeface="文泉驿微米黑" panose="020B0606030804020204" pitchFamily="34" charset="-122"/>
                <a:sym typeface="Roboto" panose="02000000000000000000" pitchFamily="2" charset="0"/>
              </a:rPr>
              <a:t>/youxiang@teraspek.com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17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交换机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监控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43277"/>
            <a:ext cx="1636003" cy="40237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68" y="2215064"/>
            <a:ext cx="1668010" cy="52856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68010" cy="52856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743277"/>
            <a:ext cx="1636003" cy="40237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4651338"/>
            <a:ext cx="1636003" cy="40237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031" y="2215064"/>
            <a:ext cx="1668010" cy="52856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4651338"/>
            <a:ext cx="1636003" cy="40237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59" y="2215064"/>
            <a:ext cx="1668010" cy="52856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4651338"/>
            <a:ext cx="1636003" cy="40237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95" y="2215064"/>
            <a:ext cx="1668010" cy="52856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4651338"/>
            <a:ext cx="1636003" cy="40237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651338"/>
            <a:ext cx="1636003" cy="40237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031" y="3433201"/>
            <a:ext cx="1668010" cy="52856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68" y="3433201"/>
            <a:ext cx="1668010" cy="52856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743277"/>
            <a:ext cx="1636003" cy="40237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433201"/>
            <a:ext cx="1668010" cy="52856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59" y="3433201"/>
            <a:ext cx="1668010" cy="52856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743277"/>
            <a:ext cx="1636003" cy="40237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95" y="3433201"/>
            <a:ext cx="1668010" cy="52856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743277"/>
            <a:ext cx="1636003" cy="40237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41FA29E9-5D3B-4496-880C-74051D947E31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975199AF-A6C7-444C-AA24-C100DF0C702C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926910DD-F3D5-4035-B287-80FF2BD1C008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86042ACB-3656-4D74-9539-C853805A8AD4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219AD715-E055-4C35-9E09-AB4057B22792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10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交换机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-Spine-Leaf-ToR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30" y="2215064"/>
            <a:ext cx="1645148" cy="564234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45148" cy="564234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723159"/>
            <a:ext cx="1636003" cy="422489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23159"/>
            <a:ext cx="1636003" cy="422489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3788396"/>
            <a:ext cx="1636003" cy="42248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788396"/>
            <a:ext cx="1636003" cy="422489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3788396"/>
            <a:ext cx="1636003" cy="422489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3788396"/>
            <a:ext cx="1636003" cy="422489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788396"/>
            <a:ext cx="1636003" cy="422489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4433317"/>
            <a:ext cx="1636003" cy="422489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4433317"/>
            <a:ext cx="1636003" cy="422489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4433317"/>
            <a:ext cx="1636003" cy="422489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4433317"/>
            <a:ext cx="1636003" cy="422489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79" y="2215064"/>
            <a:ext cx="1645148" cy="564234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75" y="2215064"/>
            <a:ext cx="1645148" cy="564234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7" y="2215064"/>
            <a:ext cx="1645148" cy="564234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79" y="3001730"/>
            <a:ext cx="1645148" cy="564234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30" y="3001730"/>
            <a:ext cx="1645148" cy="564234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001730"/>
            <a:ext cx="1645148" cy="564234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75" y="3001730"/>
            <a:ext cx="1645148" cy="564234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7" y="3001730"/>
            <a:ext cx="1645148" cy="564234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078238"/>
            <a:ext cx="1636003" cy="42248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078238"/>
            <a:ext cx="1636003" cy="422489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078238"/>
            <a:ext cx="1636003" cy="422489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078238"/>
            <a:ext cx="1636003" cy="422489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078238"/>
            <a:ext cx="1636003" cy="422489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723159"/>
            <a:ext cx="1636003" cy="422489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433317"/>
            <a:ext cx="1636003" cy="422489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723159"/>
            <a:ext cx="1636003" cy="422489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723159"/>
            <a:ext cx="1636003" cy="42248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2181709F-83A7-4F96-AFFE-26B74EB90377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BADE4868-4203-42D3-9C33-D6C60C7A537D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93E5F7ED-FDFC-450F-AF95-D05B49698F1B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55CCA9A3-F606-47AE-94A2-95FABA1C90AD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80B328A5-9A3C-4A65-AD20-87625A5674E8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99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交换机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-Core-Aggregation-Access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723159"/>
            <a:ext cx="1636003" cy="42248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23159"/>
            <a:ext cx="1636003" cy="4224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30" y="2215064"/>
            <a:ext cx="1645148" cy="56423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45148" cy="56423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7" y="2977222"/>
            <a:ext cx="1645148" cy="56423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102748"/>
            <a:ext cx="1636003" cy="42248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102748"/>
            <a:ext cx="1636003" cy="42248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102748"/>
            <a:ext cx="1636003" cy="422489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102748"/>
            <a:ext cx="1636003" cy="42248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102748"/>
            <a:ext cx="1636003" cy="42248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723159"/>
            <a:ext cx="1636003" cy="42248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723159"/>
            <a:ext cx="1636003" cy="422489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723159"/>
            <a:ext cx="1636003" cy="422489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30" y="3739380"/>
            <a:ext cx="1645148" cy="48376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79" y="3739380"/>
            <a:ext cx="1645148" cy="4837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75" y="3739380"/>
            <a:ext cx="1645148" cy="48376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7" y="3739380"/>
            <a:ext cx="1645148" cy="48376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739380"/>
            <a:ext cx="1645148" cy="48376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79" y="4421064"/>
            <a:ext cx="1645148" cy="48376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30" y="4421064"/>
            <a:ext cx="1645148" cy="48376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421064"/>
            <a:ext cx="1645148" cy="48376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75" y="4421064"/>
            <a:ext cx="1645148" cy="48376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7" y="4421064"/>
            <a:ext cx="1645148" cy="48376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79" y="2215064"/>
            <a:ext cx="1645148" cy="564234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75" y="2215064"/>
            <a:ext cx="1645148" cy="564234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7" y="2215064"/>
            <a:ext cx="1645148" cy="564234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79" y="2977222"/>
            <a:ext cx="1645148" cy="56423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30" y="2977222"/>
            <a:ext cx="1645148" cy="564234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977222"/>
            <a:ext cx="1645148" cy="564234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75" y="2977222"/>
            <a:ext cx="1645148" cy="56423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1C4D1CD6-AC77-4E42-A72F-F66C0FAC19D3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672D2EB4-AB32-4F42-9816-06087253FEAF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A9E45011-4690-4AAD-9CA7-0CF3CA108D5C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6C18ADC8-72F5-42F3-9A0F-A58756AD29DF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38504B94-A9D3-4B78-9D83-B19D15E7D945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1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路由器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2215064"/>
            <a:ext cx="1636003" cy="40237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36003" cy="40237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743277"/>
            <a:ext cx="1636003" cy="40237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43277"/>
            <a:ext cx="1636003" cy="402371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3391135"/>
            <a:ext cx="1636003" cy="402371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2215064"/>
            <a:ext cx="1636003" cy="402371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2215064"/>
            <a:ext cx="1636003" cy="402371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2215064"/>
            <a:ext cx="1636003" cy="402371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4567206"/>
            <a:ext cx="1636003" cy="402371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4567206"/>
            <a:ext cx="1636003" cy="402371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4567206"/>
            <a:ext cx="1636003" cy="40237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4567206"/>
            <a:ext cx="1636003" cy="402371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567206"/>
            <a:ext cx="1636003" cy="402371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743277"/>
            <a:ext cx="1636003" cy="402371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743277"/>
            <a:ext cx="1636003" cy="40237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743277"/>
            <a:ext cx="1636003" cy="402371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391135"/>
            <a:ext cx="1636003" cy="402371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3391135"/>
            <a:ext cx="1636003" cy="402371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391135"/>
            <a:ext cx="1636003" cy="402371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3391135"/>
            <a:ext cx="1636003" cy="40237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CC46FF8A-131B-47F3-A644-D15F1BDABE92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46578D51-8DEA-4286-B9CE-A080BB835E39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A2235448-C35E-4ECB-AD89-C7A33D60A869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D9CD9FF2-097C-4C01-A65B-861BC7043B97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1A14002-F991-4019-AF43-45829638CF07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99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防火墙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2215064"/>
            <a:ext cx="1636003" cy="40237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36003" cy="40237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743277"/>
            <a:ext cx="1636003" cy="40237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43277"/>
            <a:ext cx="1636003" cy="40237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3391135"/>
            <a:ext cx="1636003" cy="40237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2215064"/>
            <a:ext cx="1636003" cy="40237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2215064"/>
            <a:ext cx="1636003" cy="40237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2215064"/>
            <a:ext cx="1636003" cy="40237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4567206"/>
            <a:ext cx="1636003" cy="40237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4567206"/>
            <a:ext cx="1636003" cy="40237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4567206"/>
            <a:ext cx="1636003" cy="40237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4567206"/>
            <a:ext cx="1636003" cy="40237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567206"/>
            <a:ext cx="1636003" cy="40237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743277"/>
            <a:ext cx="1636003" cy="40237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743277"/>
            <a:ext cx="1636003" cy="40237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743277"/>
            <a:ext cx="1636003" cy="40237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391135"/>
            <a:ext cx="1636003" cy="40237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3391135"/>
            <a:ext cx="1636003" cy="40237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391135"/>
            <a:ext cx="1636003" cy="402371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3391135"/>
            <a:ext cx="1636003" cy="40237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633599DF-3F5B-4476-8982-2F895E26AA5A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8B4EAC99-C6B7-499B-8750-EB3E7268F22A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CA2EDB9E-6B90-4DB7-B20D-8032198CF87D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DDF64C9D-ED6F-4EB9-AD45-DD0C484B272C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51A76B30-ACAD-46ED-8E1C-24D51CEC442F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1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负载均衡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2215064"/>
            <a:ext cx="1636003" cy="40237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36003" cy="40237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743277"/>
            <a:ext cx="1636003" cy="40237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43277"/>
            <a:ext cx="1636003" cy="40237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3391135"/>
            <a:ext cx="1636003" cy="40237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2215064"/>
            <a:ext cx="1636003" cy="40237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2215064"/>
            <a:ext cx="1636003" cy="402371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2215064"/>
            <a:ext cx="1636003" cy="40237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4567206"/>
            <a:ext cx="1636003" cy="40237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4567206"/>
            <a:ext cx="1636003" cy="40237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4567206"/>
            <a:ext cx="1636003" cy="40237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4567206"/>
            <a:ext cx="1636003" cy="402371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567206"/>
            <a:ext cx="1636003" cy="40237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743277"/>
            <a:ext cx="1636003" cy="402371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743277"/>
            <a:ext cx="1636003" cy="402371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743277"/>
            <a:ext cx="1636003" cy="402371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391135"/>
            <a:ext cx="1636003" cy="402371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3391135"/>
            <a:ext cx="1636003" cy="402371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391135"/>
            <a:ext cx="1636003" cy="402371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3391135"/>
            <a:ext cx="1636003" cy="40237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3192CB4-2A47-4BC2-B0EE-D4DFCA8B7055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5B32ADAD-66FD-4B42-A89F-F97F95550EFF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95B2CA4D-0A3B-4772-B46C-AFD564D760CF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F2781069-93CE-4C30-BE21-4617A78EDFE6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79D14708-3558-43B4-8F38-A9F2052E4584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3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地址转换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2215064"/>
            <a:ext cx="1636003" cy="40237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36003" cy="40237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743277"/>
            <a:ext cx="1636003" cy="40237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43277"/>
            <a:ext cx="1636003" cy="40237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3391135"/>
            <a:ext cx="1636003" cy="40237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2215064"/>
            <a:ext cx="1636003" cy="40237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2215064"/>
            <a:ext cx="1636003" cy="40237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2215064"/>
            <a:ext cx="1636003" cy="40237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4567206"/>
            <a:ext cx="1636003" cy="40237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4567206"/>
            <a:ext cx="1636003" cy="40237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4567206"/>
            <a:ext cx="1636003" cy="40237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4567206"/>
            <a:ext cx="1636003" cy="40237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567206"/>
            <a:ext cx="1636003" cy="40237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743277"/>
            <a:ext cx="1636003" cy="40237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743277"/>
            <a:ext cx="1636003" cy="40237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743277"/>
            <a:ext cx="1636003" cy="40237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391135"/>
            <a:ext cx="1636003" cy="40237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3391135"/>
            <a:ext cx="1636003" cy="40237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391135"/>
            <a:ext cx="1636003" cy="402371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3391135"/>
            <a:ext cx="1636003" cy="40237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AE90A903-8F54-445F-8E11-4782E8E2CDA2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2AE803E-9F3E-415E-B183-FF8BDD9A12A7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DF4CB03D-E74C-4473-83AD-F4BB65B722A5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50F7656A-9FD0-4E8D-8B72-13F5C2706A51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E6D0E350-E93B-43FB-93B5-643F20DAFCD0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47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服务器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-PC-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虚拟机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容器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虚拟桌面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2215064"/>
            <a:ext cx="1636003" cy="40237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36003" cy="40237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75" y="5743277"/>
            <a:ext cx="556003" cy="40237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33" y="5743277"/>
            <a:ext cx="556003" cy="40237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21" y="4331993"/>
            <a:ext cx="556003" cy="40237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11" y="5037636"/>
            <a:ext cx="555089" cy="40237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089" y="5037636"/>
            <a:ext cx="555089" cy="402371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45" y="5037636"/>
            <a:ext cx="555089" cy="40237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67" y="5037636"/>
            <a:ext cx="555089" cy="40237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037636"/>
            <a:ext cx="555089" cy="40237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089" y="5743277"/>
            <a:ext cx="555089" cy="40237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11" y="5743277"/>
            <a:ext cx="555089" cy="402371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43277"/>
            <a:ext cx="555089" cy="40237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45" y="5743277"/>
            <a:ext cx="555089" cy="402371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67" y="5743277"/>
            <a:ext cx="555089" cy="402371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2215064"/>
            <a:ext cx="1636003" cy="402371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2215064"/>
            <a:ext cx="1636003" cy="402371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2215064"/>
            <a:ext cx="1636003" cy="402371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2920707"/>
            <a:ext cx="1636003" cy="402371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2920707"/>
            <a:ext cx="1636003" cy="402371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920707"/>
            <a:ext cx="1636003" cy="402371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2920707"/>
            <a:ext cx="1636003" cy="402371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2920707"/>
            <a:ext cx="1636003" cy="402371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75" y="5037636"/>
            <a:ext cx="556003" cy="402371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441" y="5037636"/>
            <a:ext cx="556003" cy="402371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169" y="5037636"/>
            <a:ext cx="556003" cy="402371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05" y="5037636"/>
            <a:ext cx="556003" cy="402371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33" y="5037636"/>
            <a:ext cx="556003" cy="402371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441" y="5743277"/>
            <a:ext cx="556003" cy="402371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169" y="5743277"/>
            <a:ext cx="556003" cy="402371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05" y="5743277"/>
            <a:ext cx="556003" cy="40237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75" y="3626350"/>
            <a:ext cx="556003" cy="402371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900" y="3626350"/>
            <a:ext cx="556003" cy="402371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42" y="3626350"/>
            <a:ext cx="556003" cy="402371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21" y="3626350"/>
            <a:ext cx="556003" cy="40237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63" y="3626350"/>
            <a:ext cx="556003" cy="402371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900" y="4331993"/>
            <a:ext cx="556003" cy="402371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75" y="4331993"/>
            <a:ext cx="556003" cy="402371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63" y="4331993"/>
            <a:ext cx="556003" cy="402371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42" y="4331993"/>
            <a:ext cx="556003" cy="402371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99" y="4331993"/>
            <a:ext cx="663912" cy="402371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75" y="3626350"/>
            <a:ext cx="663912" cy="40237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87" y="3626350"/>
            <a:ext cx="663912" cy="402371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11" y="3626350"/>
            <a:ext cx="663912" cy="402371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99" y="3626350"/>
            <a:ext cx="663912" cy="402371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626350"/>
            <a:ext cx="663912" cy="40237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87" y="4331993"/>
            <a:ext cx="663912" cy="402371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75" y="4331993"/>
            <a:ext cx="663912" cy="402371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331993"/>
            <a:ext cx="663912" cy="402371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11" y="4331993"/>
            <a:ext cx="663912" cy="402371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="" xmlns:a16="http://schemas.microsoft.com/office/drawing/2014/main" id="{36F02D3A-EA25-4339-B1EC-79940B3A731F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="" xmlns:a16="http://schemas.microsoft.com/office/drawing/2014/main" id="{9ABAAA48-8574-482D-8F5B-98CD2BF49D20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="" xmlns:a16="http://schemas.microsoft.com/office/drawing/2014/main" id="{07631F49-6DC4-48A0-A71F-4A0830D86DA5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="" xmlns:a16="http://schemas.microsoft.com/office/drawing/2014/main" id="{EA9C8904-6B22-404E-B95C-CF634865FEA6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="" xmlns:a16="http://schemas.microsoft.com/office/drawing/2014/main" id="{42949A24-8C2D-4892-A429-B3DBEA712735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60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存储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软件定义存储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2215064"/>
            <a:ext cx="1636003" cy="402371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36003" cy="402371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743277"/>
            <a:ext cx="1636003" cy="402371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43277"/>
            <a:ext cx="1636003" cy="40237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3391135"/>
            <a:ext cx="1636003" cy="40237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2215064"/>
            <a:ext cx="1636003" cy="40237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2215064"/>
            <a:ext cx="1636003" cy="402371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2215064"/>
            <a:ext cx="1636003" cy="402371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4567206"/>
            <a:ext cx="1636003" cy="402371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4567206"/>
            <a:ext cx="1636003" cy="402371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4567206"/>
            <a:ext cx="1636003" cy="402371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4567206"/>
            <a:ext cx="1636003" cy="402371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567206"/>
            <a:ext cx="1636003" cy="402371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743277"/>
            <a:ext cx="1636003" cy="402371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743277"/>
            <a:ext cx="1636003" cy="402371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743277"/>
            <a:ext cx="1636003" cy="402371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391135"/>
            <a:ext cx="1636003" cy="402371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3391135"/>
            <a:ext cx="1636003" cy="40237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391135"/>
            <a:ext cx="1636003" cy="402371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3391135"/>
            <a:ext cx="1636003" cy="40237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C64F8FDB-AFBC-4FBD-A800-7866190540E1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3CB0FC6C-6465-42C5-BB71-B15DE84237F7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435F0C97-46CC-4414-AC11-9B9FDD407572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3C6B4613-4207-425D-95E8-BCCFBEA31191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DD613961-BD69-4AE6-9495-15C350CA13D5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84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磁盘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5" name="组合 164"/>
          <p:cNvGrpSpPr>
            <a:grpSpLocks noChangeAspect="1"/>
          </p:cNvGrpSpPr>
          <p:nvPr/>
        </p:nvGrpSpPr>
        <p:grpSpPr>
          <a:xfrm>
            <a:off x="1609923" y="2215063"/>
            <a:ext cx="714172" cy="864000"/>
            <a:chOff x="3277609" y="1155543"/>
            <a:chExt cx="892715" cy="1079999"/>
          </a:xfrm>
        </p:grpSpPr>
        <p:sp>
          <p:nvSpPr>
            <p:cNvPr id="166" name="Oval 32"/>
            <p:cNvSpPr>
              <a:spLocks noChangeArrowheads="1"/>
            </p:cNvSpPr>
            <p:nvPr/>
          </p:nvSpPr>
          <p:spPr bwMode="auto">
            <a:xfrm>
              <a:off x="3277609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DC5A4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7" name="Freeform 35"/>
            <p:cNvSpPr/>
            <p:nvPr/>
          </p:nvSpPr>
          <p:spPr bwMode="auto">
            <a:xfrm>
              <a:off x="3277609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DC5A4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8" name="Freeform 33"/>
            <p:cNvSpPr/>
            <p:nvPr/>
          </p:nvSpPr>
          <p:spPr bwMode="auto">
            <a:xfrm>
              <a:off x="3277609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DC5A4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9" name="Freeform 34"/>
            <p:cNvSpPr/>
            <p:nvPr/>
          </p:nvSpPr>
          <p:spPr bwMode="auto">
            <a:xfrm>
              <a:off x="3277609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DC5A4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0" name="组合 169"/>
          <p:cNvGrpSpPr>
            <a:grpSpLocks noChangeAspect="1"/>
          </p:cNvGrpSpPr>
          <p:nvPr/>
        </p:nvGrpSpPr>
        <p:grpSpPr>
          <a:xfrm>
            <a:off x="9867906" y="2215063"/>
            <a:ext cx="714172" cy="864000"/>
            <a:chOff x="8021676" y="1155543"/>
            <a:chExt cx="892715" cy="1079999"/>
          </a:xfrm>
        </p:grpSpPr>
        <p:sp>
          <p:nvSpPr>
            <p:cNvPr id="171" name="Oval 32"/>
            <p:cNvSpPr>
              <a:spLocks noChangeArrowheads="1"/>
            </p:cNvSpPr>
            <p:nvPr/>
          </p:nvSpPr>
          <p:spPr bwMode="auto">
            <a:xfrm>
              <a:off x="8021676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CACACA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2" name="Freeform 35"/>
            <p:cNvSpPr/>
            <p:nvPr/>
          </p:nvSpPr>
          <p:spPr bwMode="auto">
            <a:xfrm>
              <a:off x="8021676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CACACA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3" name="Freeform 33"/>
            <p:cNvSpPr/>
            <p:nvPr/>
          </p:nvSpPr>
          <p:spPr bwMode="auto">
            <a:xfrm>
              <a:off x="8021676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CACACA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4" name="Freeform 34"/>
            <p:cNvSpPr/>
            <p:nvPr/>
          </p:nvSpPr>
          <p:spPr bwMode="auto">
            <a:xfrm>
              <a:off x="8021676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CACACA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5" name="组合 174"/>
          <p:cNvGrpSpPr>
            <a:grpSpLocks noChangeAspect="1"/>
          </p:cNvGrpSpPr>
          <p:nvPr/>
        </p:nvGrpSpPr>
        <p:grpSpPr>
          <a:xfrm>
            <a:off x="1609923" y="5281647"/>
            <a:ext cx="714172" cy="864000"/>
            <a:chOff x="3277609" y="2645128"/>
            <a:chExt cx="892715" cy="1079999"/>
          </a:xfrm>
        </p:grpSpPr>
        <p:sp>
          <p:nvSpPr>
            <p:cNvPr id="176" name="Oval 32"/>
            <p:cNvSpPr>
              <a:spLocks noChangeArrowheads="1"/>
            </p:cNvSpPr>
            <p:nvPr/>
          </p:nvSpPr>
          <p:spPr bwMode="auto">
            <a:xfrm>
              <a:off x="3277609" y="2645128"/>
              <a:ext cx="892715" cy="302775"/>
            </a:xfrm>
            <a:prstGeom prst="ellipse">
              <a:avLst/>
            </a:prstGeom>
            <a:solidFill>
              <a:srgbClr val="DC5A41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7" name="Freeform 35"/>
            <p:cNvSpPr/>
            <p:nvPr/>
          </p:nvSpPr>
          <p:spPr bwMode="auto">
            <a:xfrm>
              <a:off x="3277609" y="2798077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DC5A41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8" name="Freeform 33"/>
            <p:cNvSpPr/>
            <p:nvPr/>
          </p:nvSpPr>
          <p:spPr bwMode="auto">
            <a:xfrm>
              <a:off x="3277609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9" name="Freeform 34"/>
            <p:cNvSpPr/>
            <p:nvPr/>
          </p:nvSpPr>
          <p:spPr bwMode="auto">
            <a:xfrm>
              <a:off x="3277609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80" name="组合 179"/>
          <p:cNvGrpSpPr>
            <a:grpSpLocks noChangeAspect="1"/>
          </p:cNvGrpSpPr>
          <p:nvPr/>
        </p:nvGrpSpPr>
        <p:grpSpPr>
          <a:xfrm>
            <a:off x="9867906" y="5281647"/>
            <a:ext cx="714172" cy="864000"/>
            <a:chOff x="8021676" y="2645128"/>
            <a:chExt cx="892715" cy="1079999"/>
          </a:xfrm>
        </p:grpSpPr>
        <p:sp>
          <p:nvSpPr>
            <p:cNvPr id="181" name="Oval 32"/>
            <p:cNvSpPr>
              <a:spLocks noChangeArrowheads="1"/>
            </p:cNvSpPr>
            <p:nvPr/>
          </p:nvSpPr>
          <p:spPr bwMode="auto">
            <a:xfrm>
              <a:off x="8021676" y="2645128"/>
              <a:ext cx="892715" cy="302775"/>
            </a:xfrm>
            <a:prstGeom prst="ellipse">
              <a:avLst/>
            </a:prstGeom>
            <a:solidFill>
              <a:srgbClr val="CACACA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2" name="Freeform 35"/>
            <p:cNvSpPr/>
            <p:nvPr/>
          </p:nvSpPr>
          <p:spPr bwMode="auto">
            <a:xfrm>
              <a:off x="8021676" y="2798077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CACACA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3" name="Freeform 33"/>
            <p:cNvSpPr/>
            <p:nvPr/>
          </p:nvSpPr>
          <p:spPr bwMode="auto">
            <a:xfrm>
              <a:off x="8021676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4" name="Freeform 34"/>
            <p:cNvSpPr/>
            <p:nvPr/>
          </p:nvSpPr>
          <p:spPr bwMode="auto">
            <a:xfrm>
              <a:off x="8021676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85" name="组合 184"/>
          <p:cNvGrpSpPr>
            <a:grpSpLocks noChangeAspect="1"/>
          </p:cNvGrpSpPr>
          <p:nvPr/>
        </p:nvGrpSpPr>
        <p:grpSpPr>
          <a:xfrm>
            <a:off x="3674419" y="2215063"/>
            <a:ext cx="714172" cy="864000"/>
            <a:chOff x="4858965" y="1155543"/>
            <a:chExt cx="892715" cy="1079999"/>
          </a:xfrm>
        </p:grpSpPr>
        <p:sp>
          <p:nvSpPr>
            <p:cNvPr id="186" name="Oval 32"/>
            <p:cNvSpPr>
              <a:spLocks noChangeArrowheads="1"/>
            </p:cNvSpPr>
            <p:nvPr/>
          </p:nvSpPr>
          <p:spPr bwMode="auto">
            <a:xfrm>
              <a:off x="4858965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EBAA9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7" name="Freeform 35"/>
            <p:cNvSpPr/>
            <p:nvPr/>
          </p:nvSpPr>
          <p:spPr bwMode="auto">
            <a:xfrm>
              <a:off x="4858965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EBAA9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8" name="Freeform 33"/>
            <p:cNvSpPr/>
            <p:nvPr/>
          </p:nvSpPr>
          <p:spPr bwMode="auto">
            <a:xfrm>
              <a:off x="4858965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EBAA9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9" name="Freeform 34"/>
            <p:cNvSpPr/>
            <p:nvPr/>
          </p:nvSpPr>
          <p:spPr bwMode="auto">
            <a:xfrm>
              <a:off x="4858965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EBAA9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0" name="组合 189"/>
          <p:cNvGrpSpPr>
            <a:grpSpLocks noChangeAspect="1"/>
          </p:cNvGrpSpPr>
          <p:nvPr/>
        </p:nvGrpSpPr>
        <p:grpSpPr>
          <a:xfrm>
            <a:off x="5738915" y="2215063"/>
            <a:ext cx="714172" cy="864000"/>
            <a:chOff x="6440321" y="1155543"/>
            <a:chExt cx="892715" cy="1079999"/>
          </a:xfrm>
        </p:grpSpPr>
        <p:sp>
          <p:nvSpPr>
            <p:cNvPr id="191" name="Oval 32"/>
            <p:cNvSpPr>
              <a:spLocks noChangeArrowheads="1"/>
            </p:cNvSpPr>
            <p:nvPr/>
          </p:nvSpPr>
          <p:spPr bwMode="auto">
            <a:xfrm>
              <a:off x="6440321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FAD7CD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2" name="Freeform 35"/>
            <p:cNvSpPr/>
            <p:nvPr/>
          </p:nvSpPr>
          <p:spPr bwMode="auto">
            <a:xfrm>
              <a:off x="6440321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FAD7CD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3" name="Freeform 33"/>
            <p:cNvSpPr/>
            <p:nvPr/>
          </p:nvSpPr>
          <p:spPr bwMode="auto">
            <a:xfrm>
              <a:off x="6440321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FAD7CD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4" name="Freeform 34"/>
            <p:cNvSpPr/>
            <p:nvPr/>
          </p:nvSpPr>
          <p:spPr bwMode="auto">
            <a:xfrm>
              <a:off x="6440321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FAD7CD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5" name="组合 194"/>
          <p:cNvGrpSpPr>
            <a:grpSpLocks noChangeAspect="1"/>
          </p:cNvGrpSpPr>
          <p:nvPr/>
        </p:nvGrpSpPr>
        <p:grpSpPr>
          <a:xfrm>
            <a:off x="7803411" y="2215063"/>
            <a:ext cx="714172" cy="864000"/>
            <a:chOff x="8021676" y="1155543"/>
            <a:chExt cx="892715" cy="1079999"/>
          </a:xfrm>
        </p:grpSpPr>
        <p:sp>
          <p:nvSpPr>
            <p:cNvPr id="196" name="Oval 32"/>
            <p:cNvSpPr>
              <a:spLocks noChangeArrowheads="1"/>
            </p:cNvSpPr>
            <p:nvPr/>
          </p:nvSpPr>
          <p:spPr bwMode="auto">
            <a:xfrm>
              <a:off x="8021676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898989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7" name="Freeform 35"/>
            <p:cNvSpPr/>
            <p:nvPr/>
          </p:nvSpPr>
          <p:spPr bwMode="auto">
            <a:xfrm>
              <a:off x="8021676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898989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8" name="Freeform 33"/>
            <p:cNvSpPr/>
            <p:nvPr/>
          </p:nvSpPr>
          <p:spPr bwMode="auto">
            <a:xfrm>
              <a:off x="8021676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9898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9" name="Freeform 34"/>
            <p:cNvSpPr/>
            <p:nvPr/>
          </p:nvSpPr>
          <p:spPr bwMode="auto">
            <a:xfrm>
              <a:off x="8021676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9898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00" name="组合 199"/>
          <p:cNvGrpSpPr>
            <a:grpSpLocks noChangeAspect="1"/>
          </p:cNvGrpSpPr>
          <p:nvPr/>
        </p:nvGrpSpPr>
        <p:grpSpPr>
          <a:xfrm>
            <a:off x="1609923" y="3237260"/>
            <a:ext cx="714172" cy="863999"/>
            <a:chOff x="3277609" y="2645132"/>
            <a:chExt cx="892715" cy="1079998"/>
          </a:xfrm>
        </p:grpSpPr>
        <p:sp>
          <p:nvSpPr>
            <p:cNvPr id="201" name="Oval 32"/>
            <p:cNvSpPr>
              <a:spLocks noChangeArrowheads="1"/>
            </p:cNvSpPr>
            <p:nvPr/>
          </p:nvSpPr>
          <p:spPr bwMode="auto">
            <a:xfrm>
              <a:off x="3277609" y="2645132"/>
              <a:ext cx="892715" cy="302775"/>
            </a:xfrm>
            <a:prstGeom prst="ellipse">
              <a:avLst/>
            </a:prstGeom>
            <a:solidFill>
              <a:srgbClr val="DC5A41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2" name="Freeform 35"/>
            <p:cNvSpPr/>
            <p:nvPr/>
          </p:nvSpPr>
          <p:spPr bwMode="auto">
            <a:xfrm>
              <a:off x="3277609" y="2798079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DC5A41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3" name="Freeform 33"/>
            <p:cNvSpPr/>
            <p:nvPr/>
          </p:nvSpPr>
          <p:spPr bwMode="auto">
            <a:xfrm>
              <a:off x="3277609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4" name="Freeform 34"/>
            <p:cNvSpPr/>
            <p:nvPr/>
          </p:nvSpPr>
          <p:spPr bwMode="auto">
            <a:xfrm>
              <a:off x="3277609" y="331622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05" name="组合 204"/>
          <p:cNvGrpSpPr>
            <a:grpSpLocks noChangeAspect="1"/>
          </p:cNvGrpSpPr>
          <p:nvPr/>
        </p:nvGrpSpPr>
        <p:grpSpPr>
          <a:xfrm>
            <a:off x="3674419" y="3237260"/>
            <a:ext cx="714172" cy="863999"/>
            <a:chOff x="4858965" y="2645132"/>
            <a:chExt cx="892715" cy="1079998"/>
          </a:xfrm>
        </p:grpSpPr>
        <p:sp>
          <p:nvSpPr>
            <p:cNvPr id="206" name="Oval 32"/>
            <p:cNvSpPr>
              <a:spLocks noChangeArrowheads="1"/>
            </p:cNvSpPr>
            <p:nvPr/>
          </p:nvSpPr>
          <p:spPr bwMode="auto">
            <a:xfrm>
              <a:off x="4858965" y="2645132"/>
              <a:ext cx="892715" cy="302775"/>
            </a:xfrm>
            <a:prstGeom prst="ellipse">
              <a:avLst/>
            </a:prstGeom>
            <a:solidFill>
              <a:srgbClr val="EBAA91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4858965" y="2798079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EBAA91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8" name="Freeform 33"/>
            <p:cNvSpPr/>
            <p:nvPr/>
          </p:nvSpPr>
          <p:spPr bwMode="auto">
            <a:xfrm>
              <a:off x="4858965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9" name="Freeform 34"/>
            <p:cNvSpPr/>
            <p:nvPr/>
          </p:nvSpPr>
          <p:spPr bwMode="auto">
            <a:xfrm>
              <a:off x="4858965" y="331622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10" name="组合 209"/>
          <p:cNvGrpSpPr>
            <a:grpSpLocks noChangeAspect="1"/>
          </p:cNvGrpSpPr>
          <p:nvPr/>
        </p:nvGrpSpPr>
        <p:grpSpPr>
          <a:xfrm>
            <a:off x="5738915" y="3237260"/>
            <a:ext cx="714172" cy="863999"/>
            <a:chOff x="6440321" y="2645132"/>
            <a:chExt cx="892715" cy="1079998"/>
          </a:xfrm>
        </p:grpSpPr>
        <p:sp>
          <p:nvSpPr>
            <p:cNvPr id="211" name="Oval 32"/>
            <p:cNvSpPr>
              <a:spLocks noChangeArrowheads="1"/>
            </p:cNvSpPr>
            <p:nvPr/>
          </p:nvSpPr>
          <p:spPr bwMode="auto">
            <a:xfrm>
              <a:off x="6440321" y="2645132"/>
              <a:ext cx="892715" cy="302775"/>
            </a:xfrm>
            <a:prstGeom prst="ellipse">
              <a:avLst/>
            </a:prstGeom>
            <a:solidFill>
              <a:srgbClr val="FAD7CD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2" name="Freeform 35"/>
            <p:cNvSpPr/>
            <p:nvPr/>
          </p:nvSpPr>
          <p:spPr bwMode="auto">
            <a:xfrm>
              <a:off x="6440321" y="2798079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FAD7CD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3" name="Freeform 33"/>
            <p:cNvSpPr/>
            <p:nvPr/>
          </p:nvSpPr>
          <p:spPr bwMode="auto">
            <a:xfrm>
              <a:off x="6440321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6440321" y="331622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15" name="组合 214"/>
          <p:cNvGrpSpPr>
            <a:grpSpLocks noChangeAspect="1"/>
          </p:cNvGrpSpPr>
          <p:nvPr/>
        </p:nvGrpSpPr>
        <p:grpSpPr>
          <a:xfrm>
            <a:off x="7803411" y="3237260"/>
            <a:ext cx="714172" cy="863999"/>
            <a:chOff x="8021676" y="2645132"/>
            <a:chExt cx="892715" cy="1079998"/>
          </a:xfrm>
        </p:grpSpPr>
        <p:sp>
          <p:nvSpPr>
            <p:cNvPr id="216" name="Oval 32"/>
            <p:cNvSpPr>
              <a:spLocks noChangeArrowheads="1"/>
            </p:cNvSpPr>
            <p:nvPr/>
          </p:nvSpPr>
          <p:spPr bwMode="auto">
            <a:xfrm>
              <a:off x="8021676" y="2645132"/>
              <a:ext cx="892715" cy="302775"/>
            </a:xfrm>
            <a:prstGeom prst="ellipse">
              <a:avLst/>
            </a:prstGeom>
            <a:solidFill>
              <a:srgbClr val="898989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7" name="Freeform 35"/>
            <p:cNvSpPr/>
            <p:nvPr/>
          </p:nvSpPr>
          <p:spPr bwMode="auto">
            <a:xfrm>
              <a:off x="8021676" y="2798079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898989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8" name="Freeform 33"/>
            <p:cNvSpPr/>
            <p:nvPr/>
          </p:nvSpPr>
          <p:spPr bwMode="auto">
            <a:xfrm>
              <a:off x="8021676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9" name="Freeform 34"/>
            <p:cNvSpPr/>
            <p:nvPr/>
          </p:nvSpPr>
          <p:spPr bwMode="auto">
            <a:xfrm>
              <a:off x="8021676" y="331622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0" name="组合 219"/>
          <p:cNvGrpSpPr>
            <a:grpSpLocks noChangeAspect="1"/>
          </p:cNvGrpSpPr>
          <p:nvPr/>
        </p:nvGrpSpPr>
        <p:grpSpPr>
          <a:xfrm>
            <a:off x="9867906" y="3237260"/>
            <a:ext cx="714172" cy="863999"/>
            <a:chOff x="8021676" y="2645132"/>
            <a:chExt cx="892715" cy="1079998"/>
          </a:xfrm>
        </p:grpSpPr>
        <p:sp>
          <p:nvSpPr>
            <p:cNvPr id="221" name="Oval 32"/>
            <p:cNvSpPr>
              <a:spLocks noChangeArrowheads="1"/>
            </p:cNvSpPr>
            <p:nvPr/>
          </p:nvSpPr>
          <p:spPr bwMode="auto">
            <a:xfrm>
              <a:off x="8021676" y="2645132"/>
              <a:ext cx="892715" cy="302775"/>
            </a:xfrm>
            <a:prstGeom prst="ellipse">
              <a:avLst/>
            </a:prstGeom>
            <a:solidFill>
              <a:srgbClr val="CACACA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2" name="Freeform 35"/>
            <p:cNvSpPr/>
            <p:nvPr/>
          </p:nvSpPr>
          <p:spPr bwMode="auto">
            <a:xfrm>
              <a:off x="8021676" y="2798079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CACACA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3" name="Freeform 33"/>
            <p:cNvSpPr/>
            <p:nvPr/>
          </p:nvSpPr>
          <p:spPr bwMode="auto">
            <a:xfrm>
              <a:off x="8021676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4" name="Freeform 34"/>
            <p:cNvSpPr/>
            <p:nvPr/>
          </p:nvSpPr>
          <p:spPr bwMode="auto">
            <a:xfrm>
              <a:off x="8021676" y="331622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5" name="组合 224"/>
          <p:cNvGrpSpPr>
            <a:grpSpLocks noChangeAspect="1"/>
          </p:cNvGrpSpPr>
          <p:nvPr/>
        </p:nvGrpSpPr>
        <p:grpSpPr>
          <a:xfrm>
            <a:off x="1609923" y="4259453"/>
            <a:ext cx="714172" cy="864000"/>
            <a:chOff x="3277609" y="1155543"/>
            <a:chExt cx="892715" cy="1079999"/>
          </a:xfrm>
        </p:grpSpPr>
        <p:sp>
          <p:nvSpPr>
            <p:cNvPr id="226" name="Oval 32"/>
            <p:cNvSpPr>
              <a:spLocks noChangeArrowheads="1"/>
            </p:cNvSpPr>
            <p:nvPr/>
          </p:nvSpPr>
          <p:spPr bwMode="auto">
            <a:xfrm>
              <a:off x="3277609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DC5A4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7" name="Freeform 35"/>
            <p:cNvSpPr/>
            <p:nvPr/>
          </p:nvSpPr>
          <p:spPr bwMode="auto">
            <a:xfrm>
              <a:off x="3277609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DC5A4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8" name="Freeform 33"/>
            <p:cNvSpPr/>
            <p:nvPr/>
          </p:nvSpPr>
          <p:spPr bwMode="auto">
            <a:xfrm>
              <a:off x="3277609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DC5A4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9" name="Freeform 34"/>
            <p:cNvSpPr/>
            <p:nvPr/>
          </p:nvSpPr>
          <p:spPr bwMode="auto">
            <a:xfrm>
              <a:off x="3277609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DC5A4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30" name="组合 229"/>
          <p:cNvGrpSpPr>
            <a:grpSpLocks noChangeAspect="1"/>
          </p:cNvGrpSpPr>
          <p:nvPr/>
        </p:nvGrpSpPr>
        <p:grpSpPr>
          <a:xfrm>
            <a:off x="3674419" y="4259453"/>
            <a:ext cx="714172" cy="864000"/>
            <a:chOff x="4858965" y="1155543"/>
            <a:chExt cx="892715" cy="1079999"/>
          </a:xfrm>
        </p:grpSpPr>
        <p:sp>
          <p:nvSpPr>
            <p:cNvPr id="231" name="Oval 32"/>
            <p:cNvSpPr>
              <a:spLocks noChangeArrowheads="1"/>
            </p:cNvSpPr>
            <p:nvPr/>
          </p:nvSpPr>
          <p:spPr bwMode="auto">
            <a:xfrm>
              <a:off x="4858965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EBAA9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2" name="Freeform 35"/>
            <p:cNvSpPr/>
            <p:nvPr/>
          </p:nvSpPr>
          <p:spPr bwMode="auto">
            <a:xfrm>
              <a:off x="4858965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EBAA9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3" name="Freeform 33"/>
            <p:cNvSpPr/>
            <p:nvPr/>
          </p:nvSpPr>
          <p:spPr bwMode="auto">
            <a:xfrm>
              <a:off x="4858965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EBAA9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4" name="Freeform 34"/>
            <p:cNvSpPr/>
            <p:nvPr/>
          </p:nvSpPr>
          <p:spPr bwMode="auto">
            <a:xfrm>
              <a:off x="4858965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EBAA9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35" name="组合 234"/>
          <p:cNvGrpSpPr>
            <a:grpSpLocks noChangeAspect="1"/>
          </p:cNvGrpSpPr>
          <p:nvPr/>
        </p:nvGrpSpPr>
        <p:grpSpPr>
          <a:xfrm>
            <a:off x="5738915" y="4259453"/>
            <a:ext cx="714172" cy="864000"/>
            <a:chOff x="6440321" y="1155543"/>
            <a:chExt cx="892715" cy="1079999"/>
          </a:xfrm>
        </p:grpSpPr>
        <p:sp>
          <p:nvSpPr>
            <p:cNvPr id="236" name="Oval 32"/>
            <p:cNvSpPr>
              <a:spLocks noChangeArrowheads="1"/>
            </p:cNvSpPr>
            <p:nvPr/>
          </p:nvSpPr>
          <p:spPr bwMode="auto">
            <a:xfrm>
              <a:off x="6440321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FAD7CD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7" name="Freeform 35"/>
            <p:cNvSpPr/>
            <p:nvPr/>
          </p:nvSpPr>
          <p:spPr bwMode="auto">
            <a:xfrm>
              <a:off x="6440321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FAD7CD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8" name="Freeform 33"/>
            <p:cNvSpPr/>
            <p:nvPr/>
          </p:nvSpPr>
          <p:spPr bwMode="auto">
            <a:xfrm>
              <a:off x="6440321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FAD7CD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9" name="Freeform 34"/>
            <p:cNvSpPr/>
            <p:nvPr/>
          </p:nvSpPr>
          <p:spPr bwMode="auto">
            <a:xfrm>
              <a:off x="6440321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FAD7CD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40" name="组合 239"/>
          <p:cNvGrpSpPr>
            <a:grpSpLocks noChangeAspect="1"/>
          </p:cNvGrpSpPr>
          <p:nvPr/>
        </p:nvGrpSpPr>
        <p:grpSpPr>
          <a:xfrm>
            <a:off x="7803411" y="4259453"/>
            <a:ext cx="714172" cy="864000"/>
            <a:chOff x="8021676" y="1155543"/>
            <a:chExt cx="892715" cy="1079999"/>
          </a:xfrm>
        </p:grpSpPr>
        <p:sp>
          <p:nvSpPr>
            <p:cNvPr id="241" name="Oval 32"/>
            <p:cNvSpPr>
              <a:spLocks noChangeArrowheads="1"/>
            </p:cNvSpPr>
            <p:nvPr/>
          </p:nvSpPr>
          <p:spPr bwMode="auto">
            <a:xfrm>
              <a:off x="8021676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898989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2" name="Freeform 35"/>
            <p:cNvSpPr/>
            <p:nvPr/>
          </p:nvSpPr>
          <p:spPr bwMode="auto">
            <a:xfrm>
              <a:off x="8021676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898989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3" name="Freeform 33"/>
            <p:cNvSpPr/>
            <p:nvPr/>
          </p:nvSpPr>
          <p:spPr bwMode="auto">
            <a:xfrm>
              <a:off x="8021676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98989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4" name="Freeform 34"/>
            <p:cNvSpPr/>
            <p:nvPr/>
          </p:nvSpPr>
          <p:spPr bwMode="auto">
            <a:xfrm>
              <a:off x="8021676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98989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45" name="组合 244"/>
          <p:cNvGrpSpPr>
            <a:grpSpLocks noChangeAspect="1"/>
          </p:cNvGrpSpPr>
          <p:nvPr/>
        </p:nvGrpSpPr>
        <p:grpSpPr>
          <a:xfrm>
            <a:off x="3674419" y="5281647"/>
            <a:ext cx="714172" cy="864000"/>
            <a:chOff x="4858965" y="2645128"/>
            <a:chExt cx="892715" cy="1079999"/>
          </a:xfrm>
        </p:grpSpPr>
        <p:sp>
          <p:nvSpPr>
            <p:cNvPr id="246" name="Oval 32"/>
            <p:cNvSpPr>
              <a:spLocks noChangeArrowheads="1"/>
            </p:cNvSpPr>
            <p:nvPr/>
          </p:nvSpPr>
          <p:spPr bwMode="auto">
            <a:xfrm>
              <a:off x="4858965" y="2645128"/>
              <a:ext cx="892715" cy="302775"/>
            </a:xfrm>
            <a:prstGeom prst="ellipse">
              <a:avLst/>
            </a:prstGeom>
            <a:solidFill>
              <a:srgbClr val="EBAA91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7" name="Freeform 35"/>
            <p:cNvSpPr/>
            <p:nvPr/>
          </p:nvSpPr>
          <p:spPr bwMode="auto">
            <a:xfrm>
              <a:off x="4858965" y="2798077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EBAA91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8" name="Freeform 33"/>
            <p:cNvSpPr/>
            <p:nvPr/>
          </p:nvSpPr>
          <p:spPr bwMode="auto">
            <a:xfrm>
              <a:off x="4858965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9" name="Freeform 34"/>
            <p:cNvSpPr/>
            <p:nvPr/>
          </p:nvSpPr>
          <p:spPr bwMode="auto">
            <a:xfrm>
              <a:off x="4858965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0" name="组合 249"/>
          <p:cNvGrpSpPr>
            <a:grpSpLocks noChangeAspect="1"/>
          </p:cNvGrpSpPr>
          <p:nvPr/>
        </p:nvGrpSpPr>
        <p:grpSpPr>
          <a:xfrm>
            <a:off x="5738915" y="5281647"/>
            <a:ext cx="714172" cy="864000"/>
            <a:chOff x="6440321" y="2645128"/>
            <a:chExt cx="892715" cy="1079999"/>
          </a:xfrm>
        </p:grpSpPr>
        <p:sp>
          <p:nvSpPr>
            <p:cNvPr id="251" name="Oval 32"/>
            <p:cNvSpPr>
              <a:spLocks noChangeArrowheads="1"/>
            </p:cNvSpPr>
            <p:nvPr/>
          </p:nvSpPr>
          <p:spPr bwMode="auto">
            <a:xfrm>
              <a:off x="6440321" y="2645128"/>
              <a:ext cx="892715" cy="302775"/>
            </a:xfrm>
            <a:prstGeom prst="ellipse">
              <a:avLst/>
            </a:prstGeom>
            <a:solidFill>
              <a:srgbClr val="FAD7CD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2" name="Freeform 35"/>
            <p:cNvSpPr/>
            <p:nvPr/>
          </p:nvSpPr>
          <p:spPr bwMode="auto">
            <a:xfrm>
              <a:off x="6440321" y="2798077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FAD7CD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3" name="Freeform 33"/>
            <p:cNvSpPr/>
            <p:nvPr/>
          </p:nvSpPr>
          <p:spPr bwMode="auto">
            <a:xfrm>
              <a:off x="6440321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4" name="Freeform 34"/>
            <p:cNvSpPr/>
            <p:nvPr/>
          </p:nvSpPr>
          <p:spPr bwMode="auto">
            <a:xfrm>
              <a:off x="6440321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5" name="组合 254"/>
          <p:cNvGrpSpPr>
            <a:grpSpLocks noChangeAspect="1"/>
          </p:cNvGrpSpPr>
          <p:nvPr/>
        </p:nvGrpSpPr>
        <p:grpSpPr>
          <a:xfrm>
            <a:off x="7803411" y="5281647"/>
            <a:ext cx="714172" cy="864000"/>
            <a:chOff x="8021676" y="2645128"/>
            <a:chExt cx="892715" cy="1079999"/>
          </a:xfrm>
        </p:grpSpPr>
        <p:sp>
          <p:nvSpPr>
            <p:cNvPr id="256" name="Oval 32"/>
            <p:cNvSpPr>
              <a:spLocks noChangeArrowheads="1"/>
            </p:cNvSpPr>
            <p:nvPr/>
          </p:nvSpPr>
          <p:spPr bwMode="auto">
            <a:xfrm>
              <a:off x="8021676" y="2645128"/>
              <a:ext cx="892715" cy="302775"/>
            </a:xfrm>
            <a:prstGeom prst="ellipse">
              <a:avLst/>
            </a:prstGeom>
            <a:solidFill>
              <a:srgbClr val="898989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7" name="Freeform 35"/>
            <p:cNvSpPr/>
            <p:nvPr/>
          </p:nvSpPr>
          <p:spPr bwMode="auto">
            <a:xfrm>
              <a:off x="8021676" y="2798077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898989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8" name="Freeform 33"/>
            <p:cNvSpPr/>
            <p:nvPr/>
          </p:nvSpPr>
          <p:spPr bwMode="auto">
            <a:xfrm>
              <a:off x="8021676" y="3057149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9" name="Freeform 34"/>
            <p:cNvSpPr/>
            <p:nvPr/>
          </p:nvSpPr>
          <p:spPr bwMode="auto">
            <a:xfrm>
              <a:off x="8021676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60" name="组合 259"/>
          <p:cNvGrpSpPr>
            <a:grpSpLocks noChangeAspect="1"/>
          </p:cNvGrpSpPr>
          <p:nvPr/>
        </p:nvGrpSpPr>
        <p:grpSpPr>
          <a:xfrm>
            <a:off x="9867906" y="4259453"/>
            <a:ext cx="714172" cy="864000"/>
            <a:chOff x="8021676" y="1155543"/>
            <a:chExt cx="892715" cy="1079999"/>
          </a:xfrm>
        </p:grpSpPr>
        <p:sp>
          <p:nvSpPr>
            <p:cNvPr id="261" name="Oval 32"/>
            <p:cNvSpPr>
              <a:spLocks noChangeArrowheads="1"/>
            </p:cNvSpPr>
            <p:nvPr/>
          </p:nvSpPr>
          <p:spPr bwMode="auto">
            <a:xfrm>
              <a:off x="8021676" y="1155543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CACACA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2" name="Freeform 35"/>
            <p:cNvSpPr/>
            <p:nvPr/>
          </p:nvSpPr>
          <p:spPr bwMode="auto">
            <a:xfrm>
              <a:off x="8021676" y="1308492"/>
              <a:ext cx="892715" cy="927050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CACACA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3" name="Freeform 33"/>
            <p:cNvSpPr/>
            <p:nvPr/>
          </p:nvSpPr>
          <p:spPr bwMode="auto">
            <a:xfrm>
              <a:off x="8021676" y="1567565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CACACA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4" name="Freeform 34"/>
            <p:cNvSpPr/>
            <p:nvPr/>
          </p:nvSpPr>
          <p:spPr bwMode="auto">
            <a:xfrm>
              <a:off x="8021676" y="1826642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CACACA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="" xmlns:a16="http://schemas.microsoft.com/office/drawing/2014/main" id="{AB757A8D-0343-4189-A393-782A88C60E4C}"/>
              </a:ext>
            </a:extLst>
          </p:cNvPr>
          <p:cNvSpPr txBox="1"/>
          <p:nvPr/>
        </p:nvSpPr>
        <p:spPr>
          <a:xfrm>
            <a:off x="1251909" y="1764043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="" xmlns:a16="http://schemas.microsoft.com/office/drawing/2014/main" id="{FAE69CF5-6F0D-4FA8-9C03-F40EB571025C}"/>
              </a:ext>
            </a:extLst>
          </p:cNvPr>
          <p:cNvSpPr txBox="1"/>
          <p:nvPr/>
        </p:nvSpPr>
        <p:spPr>
          <a:xfrm>
            <a:off x="3254532" y="177791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="" xmlns:a16="http://schemas.microsoft.com/office/drawing/2014/main" id="{6E176099-29AF-4BF6-8010-E0F2DD743909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="" xmlns:a16="http://schemas.microsoft.com/office/drawing/2014/main" id="{E20DB827-ACDD-458F-ADB5-E037AE16D4F4}"/>
              </a:ext>
            </a:extLst>
          </p:cNvPr>
          <p:cNvSpPr txBox="1"/>
          <p:nvPr/>
        </p:nvSpPr>
        <p:spPr>
          <a:xfrm>
            <a:off x="7357446" y="1791974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="" xmlns:a16="http://schemas.microsoft.com/office/drawing/2014/main" id="{F3CF9804-4B12-4DDF-BBAF-32ED5D12CE12}"/>
              </a:ext>
            </a:extLst>
          </p:cNvPr>
          <p:cNvSpPr txBox="1"/>
          <p:nvPr/>
        </p:nvSpPr>
        <p:spPr>
          <a:xfrm>
            <a:off x="9408903" y="177791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01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常规</a:t>
            </a:r>
            <a:r>
              <a:rPr lang="zh-CN" altLang="en-US" dirty="0"/>
              <a:t>图文页面</a:t>
            </a:r>
            <a:r>
              <a:rPr lang="zh-CN" altLang="en-US" dirty="0" smtClean="0"/>
              <a:t>的标题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正常图文页面</a:t>
            </a:r>
            <a:endParaRPr lang="en-US" altLang="zh-CN" dirty="0"/>
          </a:p>
          <a:p>
            <a:pPr lvl="1"/>
            <a:r>
              <a:rPr lang="zh-CN" altLang="en-US" dirty="0"/>
              <a:t>二级文字描述</a:t>
            </a:r>
            <a:endParaRPr lang="en-US" altLang="zh-CN" dirty="0"/>
          </a:p>
          <a:p>
            <a:pPr lvl="2"/>
            <a:r>
              <a:rPr lang="zh-CN" altLang="en-US" dirty="0"/>
              <a:t>三级文字描述（共支持五级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83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齿轮总汇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reeform 76"/>
          <p:cNvSpPr>
            <a:spLocks noChangeAspect="1" noEditPoints="1"/>
          </p:cNvSpPr>
          <p:nvPr/>
        </p:nvSpPr>
        <p:spPr bwMode="auto">
          <a:xfrm>
            <a:off x="11136000" y="4501222"/>
            <a:ext cx="556144" cy="55614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" name="Freeform 269"/>
          <p:cNvSpPr>
            <a:spLocks noChangeAspect="1" noEditPoints="1"/>
          </p:cNvSpPr>
          <p:nvPr/>
        </p:nvSpPr>
        <p:spPr bwMode="auto">
          <a:xfrm>
            <a:off x="5427229" y="4501222"/>
            <a:ext cx="556144" cy="55614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898989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4613637" y="4501222"/>
            <a:ext cx="554641" cy="556144"/>
            <a:chOff x="6434772" y="5428023"/>
            <a:chExt cx="585787" cy="587375"/>
          </a:xfrm>
          <a:solidFill>
            <a:schemeClr val="bg1"/>
          </a:solidFill>
        </p:grpSpPr>
        <p:sp>
          <p:nvSpPr>
            <p:cNvPr id="7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898989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898989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3798099" y="4501222"/>
            <a:ext cx="556144" cy="556144"/>
            <a:chOff x="7704772" y="5428023"/>
            <a:chExt cx="587375" cy="587375"/>
          </a:xfrm>
          <a:solidFill>
            <a:schemeClr val="bg1"/>
          </a:solidFill>
        </p:grpSpPr>
        <p:sp>
          <p:nvSpPr>
            <p:cNvPr id="10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898989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898989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2" name="Freeform 189"/>
          <p:cNvSpPr>
            <a:spLocks noChangeAspect="1" noEditPoints="1"/>
          </p:cNvSpPr>
          <p:nvPr/>
        </p:nvSpPr>
        <p:spPr bwMode="auto">
          <a:xfrm>
            <a:off x="2982561" y="4501222"/>
            <a:ext cx="556144" cy="55614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3" name="Freeform 211"/>
          <p:cNvSpPr>
            <a:spLocks noEditPoints="1"/>
          </p:cNvSpPr>
          <p:nvPr/>
        </p:nvSpPr>
        <p:spPr bwMode="auto">
          <a:xfrm>
            <a:off x="7873843" y="4501222"/>
            <a:ext cx="556144" cy="55614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58305" y="4501723"/>
            <a:ext cx="556144" cy="554724"/>
            <a:chOff x="3266744" y="1839452"/>
            <a:chExt cx="720000" cy="718161"/>
          </a:xfrm>
          <a:solidFill>
            <a:srgbClr val="898989"/>
          </a:solidFill>
        </p:grpSpPr>
        <p:sp>
          <p:nvSpPr>
            <p:cNvPr id="15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2167023" y="4501222"/>
            <a:ext cx="556144" cy="556144"/>
            <a:chOff x="5407175" y="3510826"/>
            <a:chExt cx="414588" cy="414588"/>
          </a:xfrm>
          <a:solidFill>
            <a:srgbClr val="898989"/>
          </a:solidFill>
        </p:grpSpPr>
        <p:sp>
          <p:nvSpPr>
            <p:cNvPr id="18" name="Freeform 31"/>
            <p:cNvSpPr>
              <a:spLocks noChangeAspect="1" noEditPoints="1"/>
            </p:cNvSpPr>
            <p:nvPr/>
          </p:nvSpPr>
          <p:spPr bwMode="auto">
            <a:xfrm>
              <a:off x="5407175" y="3510826"/>
              <a:ext cx="414588" cy="414588"/>
            </a:xfrm>
            <a:custGeom>
              <a:avLst/>
              <a:gdLst>
                <a:gd name="T0" fmla="*/ 55 w 62"/>
                <a:gd name="T1" fmla="*/ 48 h 62"/>
                <a:gd name="T2" fmla="*/ 54 w 62"/>
                <a:gd name="T3" fmla="*/ 42 h 62"/>
                <a:gd name="T4" fmla="*/ 58 w 62"/>
                <a:gd name="T5" fmla="*/ 42 h 62"/>
                <a:gd name="T6" fmla="*/ 62 w 62"/>
                <a:gd name="T7" fmla="*/ 38 h 62"/>
                <a:gd name="T8" fmla="*/ 60 w 62"/>
                <a:gd name="T9" fmla="*/ 33 h 62"/>
                <a:gd name="T10" fmla="*/ 57 w 62"/>
                <a:gd name="T11" fmla="*/ 29 h 62"/>
                <a:gd name="T12" fmla="*/ 60 w 62"/>
                <a:gd name="T13" fmla="*/ 27 h 62"/>
                <a:gd name="T14" fmla="*/ 61 w 62"/>
                <a:gd name="T15" fmla="*/ 22 h 62"/>
                <a:gd name="T16" fmla="*/ 57 w 62"/>
                <a:gd name="T17" fmla="*/ 19 h 62"/>
                <a:gd name="T18" fmla="*/ 53 w 62"/>
                <a:gd name="T19" fmla="*/ 17 h 62"/>
                <a:gd name="T20" fmla="*/ 54 w 62"/>
                <a:gd name="T21" fmla="*/ 13 h 62"/>
                <a:gd name="T22" fmla="*/ 53 w 62"/>
                <a:gd name="T23" fmla="*/ 8 h 62"/>
                <a:gd name="T24" fmla="*/ 47 w 62"/>
                <a:gd name="T25" fmla="*/ 7 h 62"/>
                <a:gd name="T26" fmla="*/ 44 w 62"/>
                <a:gd name="T27" fmla="*/ 9 h 62"/>
                <a:gd name="T28" fmla="*/ 42 w 62"/>
                <a:gd name="T29" fmla="*/ 4 h 62"/>
                <a:gd name="T30" fmla="*/ 38 w 62"/>
                <a:gd name="T31" fmla="*/ 0 h 62"/>
                <a:gd name="T32" fmla="*/ 33 w 62"/>
                <a:gd name="T33" fmla="*/ 2 h 62"/>
                <a:gd name="T34" fmla="*/ 29 w 62"/>
                <a:gd name="T35" fmla="*/ 5 h 62"/>
                <a:gd name="T36" fmla="*/ 27 w 62"/>
                <a:gd name="T37" fmla="*/ 3 h 62"/>
                <a:gd name="T38" fmla="*/ 22 w 62"/>
                <a:gd name="T39" fmla="*/ 1 h 62"/>
                <a:gd name="T40" fmla="*/ 19 w 62"/>
                <a:gd name="T41" fmla="*/ 5 h 62"/>
                <a:gd name="T42" fmla="*/ 17 w 62"/>
                <a:gd name="T43" fmla="*/ 10 h 62"/>
                <a:gd name="T44" fmla="*/ 13 w 62"/>
                <a:gd name="T45" fmla="*/ 9 h 62"/>
                <a:gd name="T46" fmla="*/ 8 w 62"/>
                <a:gd name="T47" fmla="*/ 10 h 62"/>
                <a:gd name="T48" fmla="*/ 7 w 62"/>
                <a:gd name="T49" fmla="*/ 15 h 62"/>
                <a:gd name="T50" fmla="*/ 8 w 62"/>
                <a:gd name="T51" fmla="*/ 20 h 62"/>
                <a:gd name="T52" fmla="*/ 4 w 62"/>
                <a:gd name="T53" fmla="*/ 21 h 62"/>
                <a:gd name="T54" fmla="*/ 0 w 62"/>
                <a:gd name="T55" fmla="*/ 24 h 62"/>
                <a:gd name="T56" fmla="*/ 2 w 62"/>
                <a:gd name="T57" fmla="*/ 29 h 62"/>
                <a:gd name="T58" fmla="*/ 5 w 62"/>
                <a:gd name="T59" fmla="*/ 33 h 62"/>
                <a:gd name="T60" fmla="*/ 2 w 62"/>
                <a:gd name="T61" fmla="*/ 36 h 62"/>
                <a:gd name="T62" fmla="*/ 1 w 62"/>
                <a:gd name="T63" fmla="*/ 40 h 62"/>
                <a:gd name="T64" fmla="*/ 5 w 62"/>
                <a:gd name="T65" fmla="*/ 44 h 62"/>
                <a:gd name="T66" fmla="*/ 10 w 62"/>
                <a:gd name="T67" fmla="*/ 46 h 62"/>
                <a:gd name="T68" fmla="*/ 9 w 62"/>
                <a:gd name="T69" fmla="*/ 49 h 62"/>
                <a:gd name="T70" fmla="*/ 10 w 62"/>
                <a:gd name="T71" fmla="*/ 54 h 62"/>
                <a:gd name="T72" fmla="*/ 15 w 62"/>
                <a:gd name="T73" fmla="*/ 55 h 62"/>
                <a:gd name="T74" fmla="*/ 20 w 62"/>
                <a:gd name="T75" fmla="*/ 54 h 62"/>
                <a:gd name="T76" fmla="*/ 21 w 62"/>
                <a:gd name="T77" fmla="*/ 58 h 62"/>
                <a:gd name="T78" fmla="*/ 24 w 62"/>
                <a:gd name="T79" fmla="*/ 62 h 62"/>
                <a:gd name="T80" fmla="*/ 29 w 62"/>
                <a:gd name="T81" fmla="*/ 60 h 62"/>
                <a:gd name="T82" fmla="*/ 33 w 62"/>
                <a:gd name="T83" fmla="*/ 57 h 62"/>
                <a:gd name="T84" fmla="*/ 35 w 62"/>
                <a:gd name="T85" fmla="*/ 60 h 62"/>
                <a:gd name="T86" fmla="*/ 40 w 62"/>
                <a:gd name="T87" fmla="*/ 61 h 62"/>
                <a:gd name="T88" fmla="*/ 43 w 62"/>
                <a:gd name="T89" fmla="*/ 57 h 62"/>
                <a:gd name="T90" fmla="*/ 46 w 62"/>
                <a:gd name="T91" fmla="*/ 53 h 62"/>
                <a:gd name="T92" fmla="*/ 49 w 62"/>
                <a:gd name="T93" fmla="*/ 54 h 62"/>
                <a:gd name="T94" fmla="*/ 54 w 62"/>
                <a:gd name="T95" fmla="*/ 53 h 62"/>
                <a:gd name="T96" fmla="*/ 55 w 62"/>
                <a:gd name="T97" fmla="*/ 48 h 62"/>
                <a:gd name="T98" fmla="*/ 19 w 62"/>
                <a:gd name="T99" fmla="*/ 44 h 62"/>
                <a:gd name="T100" fmla="*/ 18 w 62"/>
                <a:gd name="T101" fmla="*/ 19 h 62"/>
                <a:gd name="T102" fmla="*/ 43 w 62"/>
                <a:gd name="T103" fmla="*/ 18 h 62"/>
                <a:gd name="T104" fmla="*/ 44 w 62"/>
                <a:gd name="T105" fmla="*/ 43 h 62"/>
                <a:gd name="T106" fmla="*/ 19 w 62"/>
                <a:gd name="T107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2">
                  <a:moveTo>
                    <a:pt x="55" y="48"/>
                  </a:moveTo>
                  <a:cubicBezTo>
                    <a:pt x="54" y="46"/>
                    <a:pt x="54" y="43"/>
                    <a:pt x="54" y="42"/>
                  </a:cubicBezTo>
                  <a:cubicBezTo>
                    <a:pt x="55" y="42"/>
                    <a:pt x="56" y="41"/>
                    <a:pt x="58" y="42"/>
                  </a:cubicBezTo>
                  <a:cubicBezTo>
                    <a:pt x="60" y="42"/>
                    <a:pt x="61" y="40"/>
                    <a:pt x="62" y="38"/>
                  </a:cubicBezTo>
                  <a:cubicBezTo>
                    <a:pt x="62" y="36"/>
                    <a:pt x="62" y="34"/>
                    <a:pt x="60" y="33"/>
                  </a:cubicBezTo>
                  <a:cubicBezTo>
                    <a:pt x="58" y="33"/>
                    <a:pt x="57" y="30"/>
                    <a:pt x="57" y="29"/>
                  </a:cubicBezTo>
                  <a:cubicBezTo>
                    <a:pt x="57" y="28"/>
                    <a:pt x="58" y="27"/>
                    <a:pt x="60" y="27"/>
                  </a:cubicBezTo>
                  <a:cubicBezTo>
                    <a:pt x="61" y="26"/>
                    <a:pt x="62" y="24"/>
                    <a:pt x="61" y="22"/>
                  </a:cubicBezTo>
                  <a:cubicBezTo>
                    <a:pt x="61" y="20"/>
                    <a:pt x="59" y="18"/>
                    <a:pt x="57" y="19"/>
                  </a:cubicBezTo>
                  <a:cubicBezTo>
                    <a:pt x="56" y="19"/>
                    <a:pt x="53" y="17"/>
                    <a:pt x="53" y="17"/>
                  </a:cubicBezTo>
                  <a:cubicBezTo>
                    <a:pt x="52" y="16"/>
                    <a:pt x="52" y="14"/>
                    <a:pt x="54" y="13"/>
                  </a:cubicBezTo>
                  <a:cubicBezTo>
                    <a:pt x="55" y="12"/>
                    <a:pt x="54" y="9"/>
                    <a:pt x="53" y="8"/>
                  </a:cubicBezTo>
                  <a:cubicBezTo>
                    <a:pt x="51" y="6"/>
                    <a:pt x="49" y="6"/>
                    <a:pt x="47" y="7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3" y="8"/>
                    <a:pt x="41" y="6"/>
                    <a:pt x="42" y="4"/>
                  </a:cubicBezTo>
                  <a:cubicBezTo>
                    <a:pt x="42" y="3"/>
                    <a:pt x="40" y="1"/>
                    <a:pt x="38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33" y="4"/>
                    <a:pt x="30" y="5"/>
                    <a:pt x="29" y="5"/>
                  </a:cubicBezTo>
                  <a:cubicBezTo>
                    <a:pt x="28" y="5"/>
                    <a:pt x="27" y="4"/>
                    <a:pt x="27" y="3"/>
                  </a:cubicBezTo>
                  <a:cubicBezTo>
                    <a:pt x="26" y="1"/>
                    <a:pt x="24" y="0"/>
                    <a:pt x="22" y="1"/>
                  </a:cubicBezTo>
                  <a:cubicBezTo>
                    <a:pt x="20" y="2"/>
                    <a:pt x="18" y="3"/>
                    <a:pt x="19" y="5"/>
                  </a:cubicBezTo>
                  <a:cubicBezTo>
                    <a:pt x="19" y="7"/>
                    <a:pt x="17" y="9"/>
                    <a:pt x="17" y="10"/>
                  </a:cubicBezTo>
                  <a:cubicBezTo>
                    <a:pt x="16" y="10"/>
                    <a:pt x="14" y="10"/>
                    <a:pt x="13" y="9"/>
                  </a:cubicBezTo>
                  <a:cubicBezTo>
                    <a:pt x="12" y="7"/>
                    <a:pt x="9" y="8"/>
                    <a:pt x="8" y="10"/>
                  </a:cubicBezTo>
                  <a:cubicBezTo>
                    <a:pt x="6" y="11"/>
                    <a:pt x="6" y="14"/>
                    <a:pt x="7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1"/>
                    <a:pt x="6" y="21"/>
                    <a:pt x="4" y="21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4" y="29"/>
                    <a:pt x="5" y="32"/>
                    <a:pt x="5" y="33"/>
                  </a:cubicBezTo>
                  <a:cubicBezTo>
                    <a:pt x="5" y="34"/>
                    <a:pt x="4" y="35"/>
                    <a:pt x="2" y="36"/>
                  </a:cubicBezTo>
                  <a:cubicBezTo>
                    <a:pt x="1" y="36"/>
                    <a:pt x="0" y="38"/>
                    <a:pt x="1" y="40"/>
                  </a:cubicBezTo>
                  <a:cubicBezTo>
                    <a:pt x="1" y="43"/>
                    <a:pt x="3" y="44"/>
                    <a:pt x="5" y="44"/>
                  </a:cubicBezTo>
                  <a:cubicBezTo>
                    <a:pt x="7" y="43"/>
                    <a:pt x="9" y="45"/>
                    <a:pt x="10" y="46"/>
                  </a:cubicBezTo>
                  <a:cubicBezTo>
                    <a:pt x="10" y="46"/>
                    <a:pt x="10" y="48"/>
                    <a:pt x="9" y="49"/>
                  </a:cubicBezTo>
                  <a:cubicBezTo>
                    <a:pt x="7" y="50"/>
                    <a:pt x="8" y="53"/>
                    <a:pt x="10" y="54"/>
                  </a:cubicBezTo>
                  <a:cubicBezTo>
                    <a:pt x="11" y="56"/>
                    <a:pt x="13" y="56"/>
                    <a:pt x="15" y="55"/>
                  </a:cubicBezTo>
                  <a:cubicBezTo>
                    <a:pt x="16" y="54"/>
                    <a:pt x="19" y="54"/>
                    <a:pt x="20" y="54"/>
                  </a:cubicBezTo>
                  <a:cubicBezTo>
                    <a:pt x="21" y="55"/>
                    <a:pt x="21" y="56"/>
                    <a:pt x="21" y="58"/>
                  </a:cubicBezTo>
                  <a:cubicBezTo>
                    <a:pt x="20" y="60"/>
                    <a:pt x="22" y="61"/>
                    <a:pt x="24" y="62"/>
                  </a:cubicBezTo>
                  <a:cubicBezTo>
                    <a:pt x="26" y="62"/>
                    <a:pt x="28" y="62"/>
                    <a:pt x="29" y="60"/>
                  </a:cubicBezTo>
                  <a:cubicBezTo>
                    <a:pt x="29" y="58"/>
                    <a:pt x="32" y="57"/>
                    <a:pt x="33" y="57"/>
                  </a:cubicBezTo>
                  <a:cubicBezTo>
                    <a:pt x="34" y="57"/>
                    <a:pt x="35" y="58"/>
                    <a:pt x="35" y="60"/>
                  </a:cubicBezTo>
                  <a:cubicBezTo>
                    <a:pt x="36" y="61"/>
                    <a:pt x="38" y="62"/>
                    <a:pt x="40" y="61"/>
                  </a:cubicBezTo>
                  <a:cubicBezTo>
                    <a:pt x="43" y="61"/>
                    <a:pt x="44" y="59"/>
                    <a:pt x="43" y="57"/>
                  </a:cubicBezTo>
                  <a:cubicBezTo>
                    <a:pt x="43" y="56"/>
                    <a:pt x="45" y="53"/>
                    <a:pt x="46" y="53"/>
                  </a:cubicBezTo>
                  <a:cubicBezTo>
                    <a:pt x="46" y="52"/>
                    <a:pt x="48" y="53"/>
                    <a:pt x="49" y="54"/>
                  </a:cubicBezTo>
                  <a:cubicBezTo>
                    <a:pt x="50" y="55"/>
                    <a:pt x="53" y="54"/>
                    <a:pt x="54" y="53"/>
                  </a:cubicBezTo>
                  <a:cubicBezTo>
                    <a:pt x="56" y="51"/>
                    <a:pt x="56" y="49"/>
                    <a:pt x="55" y="48"/>
                  </a:cubicBezTo>
                  <a:close/>
                  <a:moveTo>
                    <a:pt x="19" y="44"/>
                  </a:moveTo>
                  <a:cubicBezTo>
                    <a:pt x="11" y="38"/>
                    <a:pt x="11" y="26"/>
                    <a:pt x="18" y="19"/>
                  </a:cubicBezTo>
                  <a:cubicBezTo>
                    <a:pt x="25" y="11"/>
                    <a:pt x="36" y="11"/>
                    <a:pt x="43" y="18"/>
                  </a:cubicBezTo>
                  <a:cubicBezTo>
                    <a:pt x="51" y="25"/>
                    <a:pt x="51" y="36"/>
                    <a:pt x="44" y="43"/>
                  </a:cubicBezTo>
                  <a:cubicBezTo>
                    <a:pt x="38" y="51"/>
                    <a:pt x="26" y="51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5519988" y="3626459"/>
              <a:ext cx="188962" cy="186142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20" name="Freeform 33"/>
          <p:cNvSpPr>
            <a:spLocks noChangeAspect="1" noEditPoints="1"/>
          </p:cNvSpPr>
          <p:nvPr/>
        </p:nvSpPr>
        <p:spPr bwMode="auto">
          <a:xfrm>
            <a:off x="1351485" y="4501222"/>
            <a:ext cx="556144" cy="55614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1" name="Freeform 101"/>
          <p:cNvSpPr>
            <a:spLocks noChangeAspect="1" noEditPoints="1"/>
          </p:cNvSpPr>
          <p:nvPr/>
        </p:nvSpPr>
        <p:spPr bwMode="auto">
          <a:xfrm>
            <a:off x="6242767" y="4501222"/>
            <a:ext cx="556144" cy="55614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2" name="Freeform 102"/>
          <p:cNvSpPr>
            <a:spLocks noChangeAspect="1" noEditPoints="1"/>
          </p:cNvSpPr>
          <p:nvPr/>
        </p:nvSpPr>
        <p:spPr bwMode="auto">
          <a:xfrm>
            <a:off x="535947" y="4501222"/>
            <a:ext cx="556144" cy="55614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504919" y="4501222"/>
            <a:ext cx="556144" cy="556144"/>
            <a:chOff x="8424771" y="2309965"/>
            <a:chExt cx="720000" cy="720000"/>
          </a:xfrm>
          <a:solidFill>
            <a:srgbClr val="898989"/>
          </a:solidFill>
        </p:grpSpPr>
        <p:sp>
          <p:nvSpPr>
            <p:cNvPr id="24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320457" y="4501222"/>
            <a:ext cx="556144" cy="556144"/>
            <a:chOff x="8470502" y="2473080"/>
            <a:chExt cx="720000" cy="720000"/>
          </a:xfrm>
          <a:solidFill>
            <a:srgbClr val="898989"/>
          </a:solidFill>
        </p:grpSpPr>
        <p:sp>
          <p:nvSpPr>
            <p:cNvPr id="27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29" name="Freeform 798"/>
          <p:cNvSpPr>
            <a:spLocks noEditPoints="1"/>
          </p:cNvSpPr>
          <p:nvPr/>
        </p:nvSpPr>
        <p:spPr bwMode="auto">
          <a:xfrm>
            <a:off x="8689381" y="4501222"/>
            <a:ext cx="556144" cy="55614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0" name="Freeform 76"/>
          <p:cNvSpPr>
            <a:spLocks noChangeAspect="1" noEditPoints="1"/>
          </p:cNvSpPr>
          <p:nvPr/>
        </p:nvSpPr>
        <p:spPr bwMode="auto">
          <a:xfrm>
            <a:off x="11191695" y="3502229"/>
            <a:ext cx="556144" cy="55614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FAD7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1" name="Freeform 269"/>
          <p:cNvSpPr>
            <a:spLocks noChangeAspect="1" noEditPoints="1"/>
          </p:cNvSpPr>
          <p:nvPr/>
        </p:nvSpPr>
        <p:spPr bwMode="auto">
          <a:xfrm>
            <a:off x="5482924" y="3502229"/>
            <a:ext cx="556144" cy="55614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noFill/>
          <a:ln w="25400" cap="flat">
            <a:solidFill>
              <a:srgbClr val="FAD7C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4669332" y="3502229"/>
            <a:ext cx="554641" cy="556144"/>
            <a:chOff x="6434772" y="5428023"/>
            <a:chExt cx="585787" cy="587375"/>
          </a:xfrm>
          <a:noFill/>
        </p:grpSpPr>
        <p:sp>
          <p:nvSpPr>
            <p:cNvPr id="33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FAD7CD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FAD7CD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3853794" y="3502229"/>
            <a:ext cx="556144" cy="556144"/>
            <a:chOff x="7704772" y="5428023"/>
            <a:chExt cx="587375" cy="587375"/>
          </a:xfrm>
          <a:noFill/>
        </p:grpSpPr>
        <p:sp>
          <p:nvSpPr>
            <p:cNvPr id="36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FAD7CD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FAD7CD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38" name="Freeform 189"/>
          <p:cNvSpPr>
            <a:spLocks noChangeAspect="1" noEditPoints="1"/>
          </p:cNvSpPr>
          <p:nvPr/>
        </p:nvSpPr>
        <p:spPr bwMode="auto">
          <a:xfrm>
            <a:off x="3038256" y="3502229"/>
            <a:ext cx="556144" cy="55614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FAD7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9" name="Freeform 211"/>
          <p:cNvSpPr>
            <a:spLocks noEditPoints="1"/>
          </p:cNvSpPr>
          <p:nvPr/>
        </p:nvSpPr>
        <p:spPr bwMode="auto">
          <a:xfrm>
            <a:off x="7929538" y="3502229"/>
            <a:ext cx="556144" cy="55614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FAD7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114000" y="3502730"/>
            <a:ext cx="556144" cy="554724"/>
            <a:chOff x="3266744" y="1839452"/>
            <a:chExt cx="720000" cy="718161"/>
          </a:xfrm>
          <a:solidFill>
            <a:srgbClr val="FAD7CD"/>
          </a:solidFill>
        </p:grpSpPr>
        <p:sp>
          <p:nvSpPr>
            <p:cNvPr id="41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2222718" y="3502229"/>
            <a:ext cx="556144" cy="556144"/>
            <a:chOff x="5407175" y="3510826"/>
            <a:chExt cx="414588" cy="414588"/>
          </a:xfrm>
          <a:solidFill>
            <a:srgbClr val="FAD7CD"/>
          </a:solidFill>
        </p:grpSpPr>
        <p:sp>
          <p:nvSpPr>
            <p:cNvPr id="44" name="Freeform 31"/>
            <p:cNvSpPr>
              <a:spLocks noChangeAspect="1" noEditPoints="1"/>
            </p:cNvSpPr>
            <p:nvPr/>
          </p:nvSpPr>
          <p:spPr bwMode="auto">
            <a:xfrm>
              <a:off x="5407175" y="3510826"/>
              <a:ext cx="414588" cy="414588"/>
            </a:xfrm>
            <a:custGeom>
              <a:avLst/>
              <a:gdLst>
                <a:gd name="T0" fmla="*/ 55 w 62"/>
                <a:gd name="T1" fmla="*/ 48 h 62"/>
                <a:gd name="T2" fmla="*/ 54 w 62"/>
                <a:gd name="T3" fmla="*/ 42 h 62"/>
                <a:gd name="T4" fmla="*/ 58 w 62"/>
                <a:gd name="T5" fmla="*/ 42 h 62"/>
                <a:gd name="T6" fmla="*/ 62 w 62"/>
                <a:gd name="T7" fmla="*/ 38 h 62"/>
                <a:gd name="T8" fmla="*/ 60 w 62"/>
                <a:gd name="T9" fmla="*/ 33 h 62"/>
                <a:gd name="T10" fmla="*/ 57 w 62"/>
                <a:gd name="T11" fmla="*/ 29 h 62"/>
                <a:gd name="T12" fmla="*/ 60 w 62"/>
                <a:gd name="T13" fmla="*/ 27 h 62"/>
                <a:gd name="T14" fmla="*/ 61 w 62"/>
                <a:gd name="T15" fmla="*/ 22 h 62"/>
                <a:gd name="T16" fmla="*/ 57 w 62"/>
                <a:gd name="T17" fmla="*/ 19 h 62"/>
                <a:gd name="T18" fmla="*/ 53 w 62"/>
                <a:gd name="T19" fmla="*/ 17 h 62"/>
                <a:gd name="T20" fmla="*/ 54 w 62"/>
                <a:gd name="T21" fmla="*/ 13 h 62"/>
                <a:gd name="T22" fmla="*/ 53 w 62"/>
                <a:gd name="T23" fmla="*/ 8 h 62"/>
                <a:gd name="T24" fmla="*/ 47 w 62"/>
                <a:gd name="T25" fmla="*/ 7 h 62"/>
                <a:gd name="T26" fmla="*/ 44 w 62"/>
                <a:gd name="T27" fmla="*/ 9 h 62"/>
                <a:gd name="T28" fmla="*/ 42 w 62"/>
                <a:gd name="T29" fmla="*/ 4 h 62"/>
                <a:gd name="T30" fmla="*/ 38 w 62"/>
                <a:gd name="T31" fmla="*/ 0 h 62"/>
                <a:gd name="T32" fmla="*/ 33 w 62"/>
                <a:gd name="T33" fmla="*/ 2 h 62"/>
                <a:gd name="T34" fmla="*/ 29 w 62"/>
                <a:gd name="T35" fmla="*/ 5 h 62"/>
                <a:gd name="T36" fmla="*/ 27 w 62"/>
                <a:gd name="T37" fmla="*/ 3 h 62"/>
                <a:gd name="T38" fmla="*/ 22 w 62"/>
                <a:gd name="T39" fmla="*/ 1 h 62"/>
                <a:gd name="T40" fmla="*/ 19 w 62"/>
                <a:gd name="T41" fmla="*/ 5 h 62"/>
                <a:gd name="T42" fmla="*/ 17 w 62"/>
                <a:gd name="T43" fmla="*/ 10 h 62"/>
                <a:gd name="T44" fmla="*/ 13 w 62"/>
                <a:gd name="T45" fmla="*/ 9 h 62"/>
                <a:gd name="T46" fmla="*/ 8 w 62"/>
                <a:gd name="T47" fmla="*/ 10 h 62"/>
                <a:gd name="T48" fmla="*/ 7 w 62"/>
                <a:gd name="T49" fmla="*/ 15 h 62"/>
                <a:gd name="T50" fmla="*/ 8 w 62"/>
                <a:gd name="T51" fmla="*/ 20 h 62"/>
                <a:gd name="T52" fmla="*/ 4 w 62"/>
                <a:gd name="T53" fmla="*/ 21 h 62"/>
                <a:gd name="T54" fmla="*/ 0 w 62"/>
                <a:gd name="T55" fmla="*/ 24 h 62"/>
                <a:gd name="T56" fmla="*/ 2 w 62"/>
                <a:gd name="T57" fmla="*/ 29 h 62"/>
                <a:gd name="T58" fmla="*/ 5 w 62"/>
                <a:gd name="T59" fmla="*/ 33 h 62"/>
                <a:gd name="T60" fmla="*/ 2 w 62"/>
                <a:gd name="T61" fmla="*/ 36 h 62"/>
                <a:gd name="T62" fmla="*/ 1 w 62"/>
                <a:gd name="T63" fmla="*/ 40 h 62"/>
                <a:gd name="T64" fmla="*/ 5 w 62"/>
                <a:gd name="T65" fmla="*/ 44 h 62"/>
                <a:gd name="T66" fmla="*/ 10 w 62"/>
                <a:gd name="T67" fmla="*/ 46 h 62"/>
                <a:gd name="T68" fmla="*/ 9 w 62"/>
                <a:gd name="T69" fmla="*/ 49 h 62"/>
                <a:gd name="T70" fmla="*/ 10 w 62"/>
                <a:gd name="T71" fmla="*/ 54 h 62"/>
                <a:gd name="T72" fmla="*/ 15 w 62"/>
                <a:gd name="T73" fmla="*/ 55 h 62"/>
                <a:gd name="T74" fmla="*/ 20 w 62"/>
                <a:gd name="T75" fmla="*/ 54 h 62"/>
                <a:gd name="T76" fmla="*/ 21 w 62"/>
                <a:gd name="T77" fmla="*/ 58 h 62"/>
                <a:gd name="T78" fmla="*/ 24 w 62"/>
                <a:gd name="T79" fmla="*/ 62 h 62"/>
                <a:gd name="T80" fmla="*/ 29 w 62"/>
                <a:gd name="T81" fmla="*/ 60 h 62"/>
                <a:gd name="T82" fmla="*/ 33 w 62"/>
                <a:gd name="T83" fmla="*/ 57 h 62"/>
                <a:gd name="T84" fmla="*/ 35 w 62"/>
                <a:gd name="T85" fmla="*/ 60 h 62"/>
                <a:gd name="T86" fmla="*/ 40 w 62"/>
                <a:gd name="T87" fmla="*/ 61 h 62"/>
                <a:gd name="T88" fmla="*/ 43 w 62"/>
                <a:gd name="T89" fmla="*/ 57 h 62"/>
                <a:gd name="T90" fmla="*/ 46 w 62"/>
                <a:gd name="T91" fmla="*/ 53 h 62"/>
                <a:gd name="T92" fmla="*/ 49 w 62"/>
                <a:gd name="T93" fmla="*/ 54 h 62"/>
                <a:gd name="T94" fmla="*/ 54 w 62"/>
                <a:gd name="T95" fmla="*/ 53 h 62"/>
                <a:gd name="T96" fmla="*/ 55 w 62"/>
                <a:gd name="T97" fmla="*/ 48 h 62"/>
                <a:gd name="T98" fmla="*/ 19 w 62"/>
                <a:gd name="T99" fmla="*/ 44 h 62"/>
                <a:gd name="T100" fmla="*/ 18 w 62"/>
                <a:gd name="T101" fmla="*/ 19 h 62"/>
                <a:gd name="T102" fmla="*/ 43 w 62"/>
                <a:gd name="T103" fmla="*/ 18 h 62"/>
                <a:gd name="T104" fmla="*/ 44 w 62"/>
                <a:gd name="T105" fmla="*/ 43 h 62"/>
                <a:gd name="T106" fmla="*/ 19 w 62"/>
                <a:gd name="T107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2">
                  <a:moveTo>
                    <a:pt x="55" y="48"/>
                  </a:moveTo>
                  <a:cubicBezTo>
                    <a:pt x="54" y="46"/>
                    <a:pt x="54" y="43"/>
                    <a:pt x="54" y="42"/>
                  </a:cubicBezTo>
                  <a:cubicBezTo>
                    <a:pt x="55" y="42"/>
                    <a:pt x="56" y="41"/>
                    <a:pt x="58" y="42"/>
                  </a:cubicBezTo>
                  <a:cubicBezTo>
                    <a:pt x="60" y="42"/>
                    <a:pt x="61" y="40"/>
                    <a:pt x="62" y="38"/>
                  </a:cubicBezTo>
                  <a:cubicBezTo>
                    <a:pt x="62" y="36"/>
                    <a:pt x="62" y="34"/>
                    <a:pt x="60" y="33"/>
                  </a:cubicBezTo>
                  <a:cubicBezTo>
                    <a:pt x="58" y="33"/>
                    <a:pt x="57" y="30"/>
                    <a:pt x="57" y="29"/>
                  </a:cubicBezTo>
                  <a:cubicBezTo>
                    <a:pt x="57" y="28"/>
                    <a:pt x="58" y="27"/>
                    <a:pt x="60" y="27"/>
                  </a:cubicBezTo>
                  <a:cubicBezTo>
                    <a:pt x="61" y="26"/>
                    <a:pt x="62" y="24"/>
                    <a:pt x="61" y="22"/>
                  </a:cubicBezTo>
                  <a:cubicBezTo>
                    <a:pt x="61" y="20"/>
                    <a:pt x="59" y="18"/>
                    <a:pt x="57" y="19"/>
                  </a:cubicBezTo>
                  <a:cubicBezTo>
                    <a:pt x="56" y="19"/>
                    <a:pt x="53" y="17"/>
                    <a:pt x="53" y="17"/>
                  </a:cubicBezTo>
                  <a:cubicBezTo>
                    <a:pt x="52" y="16"/>
                    <a:pt x="52" y="14"/>
                    <a:pt x="54" y="13"/>
                  </a:cubicBezTo>
                  <a:cubicBezTo>
                    <a:pt x="55" y="12"/>
                    <a:pt x="54" y="9"/>
                    <a:pt x="53" y="8"/>
                  </a:cubicBezTo>
                  <a:cubicBezTo>
                    <a:pt x="51" y="6"/>
                    <a:pt x="49" y="6"/>
                    <a:pt x="47" y="7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3" y="8"/>
                    <a:pt x="41" y="6"/>
                    <a:pt x="42" y="4"/>
                  </a:cubicBezTo>
                  <a:cubicBezTo>
                    <a:pt x="42" y="3"/>
                    <a:pt x="40" y="1"/>
                    <a:pt x="38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33" y="4"/>
                    <a:pt x="30" y="5"/>
                    <a:pt x="29" y="5"/>
                  </a:cubicBezTo>
                  <a:cubicBezTo>
                    <a:pt x="28" y="5"/>
                    <a:pt x="27" y="4"/>
                    <a:pt x="27" y="3"/>
                  </a:cubicBezTo>
                  <a:cubicBezTo>
                    <a:pt x="26" y="1"/>
                    <a:pt x="24" y="0"/>
                    <a:pt x="22" y="1"/>
                  </a:cubicBezTo>
                  <a:cubicBezTo>
                    <a:pt x="20" y="2"/>
                    <a:pt x="18" y="3"/>
                    <a:pt x="19" y="5"/>
                  </a:cubicBezTo>
                  <a:cubicBezTo>
                    <a:pt x="19" y="7"/>
                    <a:pt x="17" y="9"/>
                    <a:pt x="17" y="10"/>
                  </a:cubicBezTo>
                  <a:cubicBezTo>
                    <a:pt x="16" y="10"/>
                    <a:pt x="14" y="10"/>
                    <a:pt x="13" y="9"/>
                  </a:cubicBezTo>
                  <a:cubicBezTo>
                    <a:pt x="12" y="7"/>
                    <a:pt x="9" y="8"/>
                    <a:pt x="8" y="10"/>
                  </a:cubicBezTo>
                  <a:cubicBezTo>
                    <a:pt x="6" y="11"/>
                    <a:pt x="6" y="14"/>
                    <a:pt x="7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1"/>
                    <a:pt x="6" y="21"/>
                    <a:pt x="4" y="21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4" y="29"/>
                    <a:pt x="5" y="32"/>
                    <a:pt x="5" y="33"/>
                  </a:cubicBezTo>
                  <a:cubicBezTo>
                    <a:pt x="5" y="34"/>
                    <a:pt x="4" y="35"/>
                    <a:pt x="2" y="36"/>
                  </a:cubicBezTo>
                  <a:cubicBezTo>
                    <a:pt x="1" y="36"/>
                    <a:pt x="0" y="38"/>
                    <a:pt x="1" y="40"/>
                  </a:cubicBezTo>
                  <a:cubicBezTo>
                    <a:pt x="1" y="43"/>
                    <a:pt x="3" y="44"/>
                    <a:pt x="5" y="44"/>
                  </a:cubicBezTo>
                  <a:cubicBezTo>
                    <a:pt x="7" y="43"/>
                    <a:pt x="9" y="45"/>
                    <a:pt x="10" y="46"/>
                  </a:cubicBezTo>
                  <a:cubicBezTo>
                    <a:pt x="10" y="46"/>
                    <a:pt x="10" y="48"/>
                    <a:pt x="9" y="49"/>
                  </a:cubicBezTo>
                  <a:cubicBezTo>
                    <a:pt x="7" y="50"/>
                    <a:pt x="8" y="53"/>
                    <a:pt x="10" y="54"/>
                  </a:cubicBezTo>
                  <a:cubicBezTo>
                    <a:pt x="11" y="56"/>
                    <a:pt x="13" y="56"/>
                    <a:pt x="15" y="55"/>
                  </a:cubicBezTo>
                  <a:cubicBezTo>
                    <a:pt x="16" y="54"/>
                    <a:pt x="19" y="54"/>
                    <a:pt x="20" y="54"/>
                  </a:cubicBezTo>
                  <a:cubicBezTo>
                    <a:pt x="21" y="55"/>
                    <a:pt x="21" y="56"/>
                    <a:pt x="21" y="58"/>
                  </a:cubicBezTo>
                  <a:cubicBezTo>
                    <a:pt x="20" y="60"/>
                    <a:pt x="22" y="61"/>
                    <a:pt x="24" y="62"/>
                  </a:cubicBezTo>
                  <a:cubicBezTo>
                    <a:pt x="26" y="62"/>
                    <a:pt x="28" y="62"/>
                    <a:pt x="29" y="60"/>
                  </a:cubicBezTo>
                  <a:cubicBezTo>
                    <a:pt x="29" y="58"/>
                    <a:pt x="32" y="57"/>
                    <a:pt x="33" y="57"/>
                  </a:cubicBezTo>
                  <a:cubicBezTo>
                    <a:pt x="34" y="57"/>
                    <a:pt x="35" y="58"/>
                    <a:pt x="35" y="60"/>
                  </a:cubicBezTo>
                  <a:cubicBezTo>
                    <a:pt x="36" y="61"/>
                    <a:pt x="38" y="62"/>
                    <a:pt x="40" y="61"/>
                  </a:cubicBezTo>
                  <a:cubicBezTo>
                    <a:pt x="43" y="61"/>
                    <a:pt x="44" y="59"/>
                    <a:pt x="43" y="57"/>
                  </a:cubicBezTo>
                  <a:cubicBezTo>
                    <a:pt x="43" y="56"/>
                    <a:pt x="45" y="53"/>
                    <a:pt x="46" y="53"/>
                  </a:cubicBezTo>
                  <a:cubicBezTo>
                    <a:pt x="46" y="52"/>
                    <a:pt x="48" y="53"/>
                    <a:pt x="49" y="54"/>
                  </a:cubicBezTo>
                  <a:cubicBezTo>
                    <a:pt x="50" y="55"/>
                    <a:pt x="53" y="54"/>
                    <a:pt x="54" y="53"/>
                  </a:cubicBezTo>
                  <a:cubicBezTo>
                    <a:pt x="56" y="51"/>
                    <a:pt x="56" y="49"/>
                    <a:pt x="55" y="48"/>
                  </a:cubicBezTo>
                  <a:close/>
                  <a:moveTo>
                    <a:pt x="19" y="44"/>
                  </a:moveTo>
                  <a:cubicBezTo>
                    <a:pt x="11" y="38"/>
                    <a:pt x="11" y="26"/>
                    <a:pt x="18" y="19"/>
                  </a:cubicBezTo>
                  <a:cubicBezTo>
                    <a:pt x="25" y="11"/>
                    <a:pt x="36" y="11"/>
                    <a:pt x="43" y="18"/>
                  </a:cubicBezTo>
                  <a:cubicBezTo>
                    <a:pt x="51" y="25"/>
                    <a:pt x="51" y="36"/>
                    <a:pt x="44" y="43"/>
                  </a:cubicBezTo>
                  <a:cubicBezTo>
                    <a:pt x="38" y="51"/>
                    <a:pt x="26" y="51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" name="Freeform 32"/>
            <p:cNvSpPr/>
            <p:nvPr/>
          </p:nvSpPr>
          <p:spPr bwMode="auto">
            <a:xfrm>
              <a:off x="5519988" y="3626459"/>
              <a:ext cx="188962" cy="186142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46" name="Freeform 33"/>
          <p:cNvSpPr>
            <a:spLocks noChangeAspect="1" noEditPoints="1"/>
          </p:cNvSpPr>
          <p:nvPr/>
        </p:nvSpPr>
        <p:spPr bwMode="auto">
          <a:xfrm>
            <a:off x="1407180" y="3502229"/>
            <a:ext cx="556144" cy="55614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FAD7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7" name="Freeform 101"/>
          <p:cNvSpPr>
            <a:spLocks noChangeAspect="1" noEditPoints="1"/>
          </p:cNvSpPr>
          <p:nvPr/>
        </p:nvSpPr>
        <p:spPr bwMode="auto">
          <a:xfrm>
            <a:off x="6298462" y="3502229"/>
            <a:ext cx="556144" cy="55614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FAD7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8" name="Freeform 102"/>
          <p:cNvSpPr>
            <a:spLocks noChangeAspect="1" noEditPoints="1"/>
          </p:cNvSpPr>
          <p:nvPr/>
        </p:nvSpPr>
        <p:spPr bwMode="auto">
          <a:xfrm>
            <a:off x="591642" y="3502229"/>
            <a:ext cx="556144" cy="55614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FAD7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9560614" y="3502229"/>
            <a:ext cx="556144" cy="556144"/>
            <a:chOff x="8424771" y="2309965"/>
            <a:chExt cx="720000" cy="720000"/>
          </a:xfrm>
          <a:solidFill>
            <a:srgbClr val="FAD7CD"/>
          </a:solidFill>
        </p:grpSpPr>
        <p:sp>
          <p:nvSpPr>
            <p:cNvPr id="50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376152" y="3502229"/>
            <a:ext cx="556144" cy="556144"/>
            <a:chOff x="8470502" y="2473080"/>
            <a:chExt cx="720000" cy="720000"/>
          </a:xfrm>
          <a:solidFill>
            <a:srgbClr val="FAD7CD"/>
          </a:solidFill>
        </p:grpSpPr>
        <p:sp>
          <p:nvSpPr>
            <p:cNvPr id="53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55" name="Freeform 798"/>
          <p:cNvSpPr>
            <a:spLocks noEditPoints="1"/>
          </p:cNvSpPr>
          <p:nvPr/>
        </p:nvSpPr>
        <p:spPr bwMode="auto">
          <a:xfrm>
            <a:off x="8745076" y="3502229"/>
            <a:ext cx="556144" cy="55614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FAD7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6" name="Freeform 76"/>
          <p:cNvSpPr>
            <a:spLocks noChangeAspect="1" noEditPoints="1"/>
          </p:cNvSpPr>
          <p:nvPr/>
        </p:nvSpPr>
        <p:spPr bwMode="auto">
          <a:xfrm>
            <a:off x="11191695" y="2426732"/>
            <a:ext cx="556144" cy="55614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EBAA9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7" name="Freeform 269"/>
          <p:cNvSpPr>
            <a:spLocks noChangeAspect="1" noEditPoints="1"/>
          </p:cNvSpPr>
          <p:nvPr/>
        </p:nvSpPr>
        <p:spPr bwMode="auto">
          <a:xfrm>
            <a:off x="5482924" y="2426732"/>
            <a:ext cx="556144" cy="55614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noFill/>
          <a:ln w="25400" cap="flat">
            <a:solidFill>
              <a:srgbClr val="EBAA9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4669332" y="2426732"/>
            <a:ext cx="554641" cy="556144"/>
            <a:chOff x="6434772" y="5428023"/>
            <a:chExt cx="585787" cy="587375"/>
          </a:xfrm>
          <a:noFill/>
        </p:grpSpPr>
        <p:sp>
          <p:nvSpPr>
            <p:cNvPr id="59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EBAA9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EBAA9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1" name="组合 60"/>
          <p:cNvGrpSpPr>
            <a:grpSpLocks noChangeAspect="1"/>
          </p:cNvGrpSpPr>
          <p:nvPr/>
        </p:nvGrpSpPr>
        <p:grpSpPr>
          <a:xfrm>
            <a:off x="3853794" y="2426732"/>
            <a:ext cx="556144" cy="556144"/>
            <a:chOff x="7704772" y="5428023"/>
            <a:chExt cx="587375" cy="587375"/>
          </a:xfrm>
          <a:noFill/>
        </p:grpSpPr>
        <p:sp>
          <p:nvSpPr>
            <p:cNvPr id="62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EBAA9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EBAA9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64" name="Freeform 189"/>
          <p:cNvSpPr>
            <a:spLocks noChangeAspect="1" noEditPoints="1"/>
          </p:cNvSpPr>
          <p:nvPr/>
        </p:nvSpPr>
        <p:spPr bwMode="auto">
          <a:xfrm>
            <a:off x="3038256" y="2426732"/>
            <a:ext cx="556144" cy="55614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EBAA9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5" name="Freeform 211"/>
          <p:cNvSpPr>
            <a:spLocks noEditPoints="1"/>
          </p:cNvSpPr>
          <p:nvPr/>
        </p:nvSpPr>
        <p:spPr bwMode="auto">
          <a:xfrm>
            <a:off x="7929538" y="2426732"/>
            <a:ext cx="556144" cy="55614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EBAA9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7114000" y="2427233"/>
            <a:ext cx="556144" cy="554724"/>
            <a:chOff x="3266744" y="1839452"/>
            <a:chExt cx="720000" cy="718161"/>
          </a:xfrm>
          <a:solidFill>
            <a:srgbClr val="EBAA91"/>
          </a:solidFill>
        </p:grpSpPr>
        <p:sp>
          <p:nvSpPr>
            <p:cNvPr id="67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2222718" y="2426732"/>
            <a:ext cx="556144" cy="556144"/>
            <a:chOff x="5407175" y="3510826"/>
            <a:chExt cx="414588" cy="414588"/>
          </a:xfrm>
          <a:solidFill>
            <a:srgbClr val="EBAA91"/>
          </a:solidFill>
        </p:grpSpPr>
        <p:sp>
          <p:nvSpPr>
            <p:cNvPr id="70" name="Freeform 31"/>
            <p:cNvSpPr>
              <a:spLocks noChangeAspect="1" noEditPoints="1"/>
            </p:cNvSpPr>
            <p:nvPr/>
          </p:nvSpPr>
          <p:spPr bwMode="auto">
            <a:xfrm>
              <a:off x="5407175" y="3510826"/>
              <a:ext cx="414588" cy="414588"/>
            </a:xfrm>
            <a:custGeom>
              <a:avLst/>
              <a:gdLst>
                <a:gd name="T0" fmla="*/ 55 w 62"/>
                <a:gd name="T1" fmla="*/ 48 h 62"/>
                <a:gd name="T2" fmla="*/ 54 w 62"/>
                <a:gd name="T3" fmla="*/ 42 h 62"/>
                <a:gd name="T4" fmla="*/ 58 w 62"/>
                <a:gd name="T5" fmla="*/ 42 h 62"/>
                <a:gd name="T6" fmla="*/ 62 w 62"/>
                <a:gd name="T7" fmla="*/ 38 h 62"/>
                <a:gd name="T8" fmla="*/ 60 w 62"/>
                <a:gd name="T9" fmla="*/ 33 h 62"/>
                <a:gd name="T10" fmla="*/ 57 w 62"/>
                <a:gd name="T11" fmla="*/ 29 h 62"/>
                <a:gd name="T12" fmla="*/ 60 w 62"/>
                <a:gd name="T13" fmla="*/ 27 h 62"/>
                <a:gd name="T14" fmla="*/ 61 w 62"/>
                <a:gd name="T15" fmla="*/ 22 h 62"/>
                <a:gd name="T16" fmla="*/ 57 w 62"/>
                <a:gd name="T17" fmla="*/ 19 h 62"/>
                <a:gd name="T18" fmla="*/ 53 w 62"/>
                <a:gd name="T19" fmla="*/ 17 h 62"/>
                <a:gd name="T20" fmla="*/ 54 w 62"/>
                <a:gd name="T21" fmla="*/ 13 h 62"/>
                <a:gd name="T22" fmla="*/ 53 w 62"/>
                <a:gd name="T23" fmla="*/ 8 h 62"/>
                <a:gd name="T24" fmla="*/ 47 w 62"/>
                <a:gd name="T25" fmla="*/ 7 h 62"/>
                <a:gd name="T26" fmla="*/ 44 w 62"/>
                <a:gd name="T27" fmla="*/ 9 h 62"/>
                <a:gd name="T28" fmla="*/ 42 w 62"/>
                <a:gd name="T29" fmla="*/ 4 h 62"/>
                <a:gd name="T30" fmla="*/ 38 w 62"/>
                <a:gd name="T31" fmla="*/ 0 h 62"/>
                <a:gd name="T32" fmla="*/ 33 w 62"/>
                <a:gd name="T33" fmla="*/ 2 h 62"/>
                <a:gd name="T34" fmla="*/ 29 w 62"/>
                <a:gd name="T35" fmla="*/ 5 h 62"/>
                <a:gd name="T36" fmla="*/ 27 w 62"/>
                <a:gd name="T37" fmla="*/ 3 h 62"/>
                <a:gd name="T38" fmla="*/ 22 w 62"/>
                <a:gd name="T39" fmla="*/ 1 h 62"/>
                <a:gd name="T40" fmla="*/ 19 w 62"/>
                <a:gd name="T41" fmla="*/ 5 h 62"/>
                <a:gd name="T42" fmla="*/ 17 w 62"/>
                <a:gd name="T43" fmla="*/ 10 h 62"/>
                <a:gd name="T44" fmla="*/ 13 w 62"/>
                <a:gd name="T45" fmla="*/ 9 h 62"/>
                <a:gd name="T46" fmla="*/ 8 w 62"/>
                <a:gd name="T47" fmla="*/ 10 h 62"/>
                <a:gd name="T48" fmla="*/ 7 w 62"/>
                <a:gd name="T49" fmla="*/ 15 h 62"/>
                <a:gd name="T50" fmla="*/ 8 w 62"/>
                <a:gd name="T51" fmla="*/ 20 h 62"/>
                <a:gd name="T52" fmla="*/ 4 w 62"/>
                <a:gd name="T53" fmla="*/ 21 h 62"/>
                <a:gd name="T54" fmla="*/ 0 w 62"/>
                <a:gd name="T55" fmla="*/ 24 h 62"/>
                <a:gd name="T56" fmla="*/ 2 w 62"/>
                <a:gd name="T57" fmla="*/ 29 h 62"/>
                <a:gd name="T58" fmla="*/ 5 w 62"/>
                <a:gd name="T59" fmla="*/ 33 h 62"/>
                <a:gd name="T60" fmla="*/ 2 w 62"/>
                <a:gd name="T61" fmla="*/ 36 h 62"/>
                <a:gd name="T62" fmla="*/ 1 w 62"/>
                <a:gd name="T63" fmla="*/ 40 h 62"/>
                <a:gd name="T64" fmla="*/ 5 w 62"/>
                <a:gd name="T65" fmla="*/ 44 h 62"/>
                <a:gd name="T66" fmla="*/ 10 w 62"/>
                <a:gd name="T67" fmla="*/ 46 h 62"/>
                <a:gd name="T68" fmla="*/ 9 w 62"/>
                <a:gd name="T69" fmla="*/ 49 h 62"/>
                <a:gd name="T70" fmla="*/ 10 w 62"/>
                <a:gd name="T71" fmla="*/ 54 h 62"/>
                <a:gd name="T72" fmla="*/ 15 w 62"/>
                <a:gd name="T73" fmla="*/ 55 h 62"/>
                <a:gd name="T74" fmla="*/ 20 w 62"/>
                <a:gd name="T75" fmla="*/ 54 h 62"/>
                <a:gd name="T76" fmla="*/ 21 w 62"/>
                <a:gd name="T77" fmla="*/ 58 h 62"/>
                <a:gd name="T78" fmla="*/ 24 w 62"/>
                <a:gd name="T79" fmla="*/ 62 h 62"/>
                <a:gd name="T80" fmla="*/ 29 w 62"/>
                <a:gd name="T81" fmla="*/ 60 h 62"/>
                <a:gd name="T82" fmla="*/ 33 w 62"/>
                <a:gd name="T83" fmla="*/ 57 h 62"/>
                <a:gd name="T84" fmla="*/ 35 w 62"/>
                <a:gd name="T85" fmla="*/ 60 h 62"/>
                <a:gd name="T86" fmla="*/ 40 w 62"/>
                <a:gd name="T87" fmla="*/ 61 h 62"/>
                <a:gd name="T88" fmla="*/ 43 w 62"/>
                <a:gd name="T89" fmla="*/ 57 h 62"/>
                <a:gd name="T90" fmla="*/ 46 w 62"/>
                <a:gd name="T91" fmla="*/ 53 h 62"/>
                <a:gd name="T92" fmla="*/ 49 w 62"/>
                <a:gd name="T93" fmla="*/ 54 h 62"/>
                <a:gd name="T94" fmla="*/ 54 w 62"/>
                <a:gd name="T95" fmla="*/ 53 h 62"/>
                <a:gd name="T96" fmla="*/ 55 w 62"/>
                <a:gd name="T97" fmla="*/ 48 h 62"/>
                <a:gd name="T98" fmla="*/ 19 w 62"/>
                <a:gd name="T99" fmla="*/ 44 h 62"/>
                <a:gd name="T100" fmla="*/ 18 w 62"/>
                <a:gd name="T101" fmla="*/ 19 h 62"/>
                <a:gd name="T102" fmla="*/ 43 w 62"/>
                <a:gd name="T103" fmla="*/ 18 h 62"/>
                <a:gd name="T104" fmla="*/ 44 w 62"/>
                <a:gd name="T105" fmla="*/ 43 h 62"/>
                <a:gd name="T106" fmla="*/ 19 w 62"/>
                <a:gd name="T107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2">
                  <a:moveTo>
                    <a:pt x="55" y="48"/>
                  </a:moveTo>
                  <a:cubicBezTo>
                    <a:pt x="54" y="46"/>
                    <a:pt x="54" y="43"/>
                    <a:pt x="54" y="42"/>
                  </a:cubicBezTo>
                  <a:cubicBezTo>
                    <a:pt x="55" y="42"/>
                    <a:pt x="56" y="41"/>
                    <a:pt x="58" y="42"/>
                  </a:cubicBezTo>
                  <a:cubicBezTo>
                    <a:pt x="60" y="42"/>
                    <a:pt x="61" y="40"/>
                    <a:pt x="62" y="38"/>
                  </a:cubicBezTo>
                  <a:cubicBezTo>
                    <a:pt x="62" y="36"/>
                    <a:pt x="62" y="34"/>
                    <a:pt x="60" y="33"/>
                  </a:cubicBezTo>
                  <a:cubicBezTo>
                    <a:pt x="58" y="33"/>
                    <a:pt x="57" y="30"/>
                    <a:pt x="57" y="29"/>
                  </a:cubicBezTo>
                  <a:cubicBezTo>
                    <a:pt x="57" y="28"/>
                    <a:pt x="58" y="27"/>
                    <a:pt x="60" y="27"/>
                  </a:cubicBezTo>
                  <a:cubicBezTo>
                    <a:pt x="61" y="26"/>
                    <a:pt x="62" y="24"/>
                    <a:pt x="61" y="22"/>
                  </a:cubicBezTo>
                  <a:cubicBezTo>
                    <a:pt x="61" y="20"/>
                    <a:pt x="59" y="18"/>
                    <a:pt x="57" y="19"/>
                  </a:cubicBezTo>
                  <a:cubicBezTo>
                    <a:pt x="56" y="19"/>
                    <a:pt x="53" y="17"/>
                    <a:pt x="53" y="17"/>
                  </a:cubicBezTo>
                  <a:cubicBezTo>
                    <a:pt x="52" y="16"/>
                    <a:pt x="52" y="14"/>
                    <a:pt x="54" y="13"/>
                  </a:cubicBezTo>
                  <a:cubicBezTo>
                    <a:pt x="55" y="12"/>
                    <a:pt x="54" y="9"/>
                    <a:pt x="53" y="8"/>
                  </a:cubicBezTo>
                  <a:cubicBezTo>
                    <a:pt x="51" y="6"/>
                    <a:pt x="49" y="6"/>
                    <a:pt x="47" y="7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3" y="8"/>
                    <a:pt x="41" y="6"/>
                    <a:pt x="42" y="4"/>
                  </a:cubicBezTo>
                  <a:cubicBezTo>
                    <a:pt x="42" y="3"/>
                    <a:pt x="40" y="1"/>
                    <a:pt x="38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33" y="4"/>
                    <a:pt x="30" y="5"/>
                    <a:pt x="29" y="5"/>
                  </a:cubicBezTo>
                  <a:cubicBezTo>
                    <a:pt x="28" y="5"/>
                    <a:pt x="27" y="4"/>
                    <a:pt x="27" y="3"/>
                  </a:cubicBezTo>
                  <a:cubicBezTo>
                    <a:pt x="26" y="1"/>
                    <a:pt x="24" y="0"/>
                    <a:pt x="22" y="1"/>
                  </a:cubicBezTo>
                  <a:cubicBezTo>
                    <a:pt x="20" y="2"/>
                    <a:pt x="18" y="3"/>
                    <a:pt x="19" y="5"/>
                  </a:cubicBezTo>
                  <a:cubicBezTo>
                    <a:pt x="19" y="7"/>
                    <a:pt x="17" y="9"/>
                    <a:pt x="17" y="10"/>
                  </a:cubicBezTo>
                  <a:cubicBezTo>
                    <a:pt x="16" y="10"/>
                    <a:pt x="14" y="10"/>
                    <a:pt x="13" y="9"/>
                  </a:cubicBezTo>
                  <a:cubicBezTo>
                    <a:pt x="12" y="7"/>
                    <a:pt x="9" y="8"/>
                    <a:pt x="8" y="10"/>
                  </a:cubicBezTo>
                  <a:cubicBezTo>
                    <a:pt x="6" y="11"/>
                    <a:pt x="6" y="14"/>
                    <a:pt x="7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1"/>
                    <a:pt x="6" y="21"/>
                    <a:pt x="4" y="21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4" y="29"/>
                    <a:pt x="5" y="32"/>
                    <a:pt x="5" y="33"/>
                  </a:cubicBezTo>
                  <a:cubicBezTo>
                    <a:pt x="5" y="34"/>
                    <a:pt x="4" y="35"/>
                    <a:pt x="2" y="36"/>
                  </a:cubicBezTo>
                  <a:cubicBezTo>
                    <a:pt x="1" y="36"/>
                    <a:pt x="0" y="38"/>
                    <a:pt x="1" y="40"/>
                  </a:cubicBezTo>
                  <a:cubicBezTo>
                    <a:pt x="1" y="43"/>
                    <a:pt x="3" y="44"/>
                    <a:pt x="5" y="44"/>
                  </a:cubicBezTo>
                  <a:cubicBezTo>
                    <a:pt x="7" y="43"/>
                    <a:pt x="9" y="45"/>
                    <a:pt x="10" y="46"/>
                  </a:cubicBezTo>
                  <a:cubicBezTo>
                    <a:pt x="10" y="46"/>
                    <a:pt x="10" y="48"/>
                    <a:pt x="9" y="49"/>
                  </a:cubicBezTo>
                  <a:cubicBezTo>
                    <a:pt x="7" y="50"/>
                    <a:pt x="8" y="53"/>
                    <a:pt x="10" y="54"/>
                  </a:cubicBezTo>
                  <a:cubicBezTo>
                    <a:pt x="11" y="56"/>
                    <a:pt x="13" y="56"/>
                    <a:pt x="15" y="55"/>
                  </a:cubicBezTo>
                  <a:cubicBezTo>
                    <a:pt x="16" y="54"/>
                    <a:pt x="19" y="54"/>
                    <a:pt x="20" y="54"/>
                  </a:cubicBezTo>
                  <a:cubicBezTo>
                    <a:pt x="21" y="55"/>
                    <a:pt x="21" y="56"/>
                    <a:pt x="21" y="58"/>
                  </a:cubicBezTo>
                  <a:cubicBezTo>
                    <a:pt x="20" y="60"/>
                    <a:pt x="22" y="61"/>
                    <a:pt x="24" y="62"/>
                  </a:cubicBezTo>
                  <a:cubicBezTo>
                    <a:pt x="26" y="62"/>
                    <a:pt x="28" y="62"/>
                    <a:pt x="29" y="60"/>
                  </a:cubicBezTo>
                  <a:cubicBezTo>
                    <a:pt x="29" y="58"/>
                    <a:pt x="32" y="57"/>
                    <a:pt x="33" y="57"/>
                  </a:cubicBezTo>
                  <a:cubicBezTo>
                    <a:pt x="34" y="57"/>
                    <a:pt x="35" y="58"/>
                    <a:pt x="35" y="60"/>
                  </a:cubicBezTo>
                  <a:cubicBezTo>
                    <a:pt x="36" y="61"/>
                    <a:pt x="38" y="62"/>
                    <a:pt x="40" y="61"/>
                  </a:cubicBezTo>
                  <a:cubicBezTo>
                    <a:pt x="43" y="61"/>
                    <a:pt x="44" y="59"/>
                    <a:pt x="43" y="57"/>
                  </a:cubicBezTo>
                  <a:cubicBezTo>
                    <a:pt x="43" y="56"/>
                    <a:pt x="45" y="53"/>
                    <a:pt x="46" y="53"/>
                  </a:cubicBezTo>
                  <a:cubicBezTo>
                    <a:pt x="46" y="52"/>
                    <a:pt x="48" y="53"/>
                    <a:pt x="49" y="54"/>
                  </a:cubicBezTo>
                  <a:cubicBezTo>
                    <a:pt x="50" y="55"/>
                    <a:pt x="53" y="54"/>
                    <a:pt x="54" y="53"/>
                  </a:cubicBezTo>
                  <a:cubicBezTo>
                    <a:pt x="56" y="51"/>
                    <a:pt x="56" y="49"/>
                    <a:pt x="55" y="48"/>
                  </a:cubicBezTo>
                  <a:close/>
                  <a:moveTo>
                    <a:pt x="19" y="44"/>
                  </a:moveTo>
                  <a:cubicBezTo>
                    <a:pt x="11" y="38"/>
                    <a:pt x="11" y="26"/>
                    <a:pt x="18" y="19"/>
                  </a:cubicBezTo>
                  <a:cubicBezTo>
                    <a:pt x="25" y="11"/>
                    <a:pt x="36" y="11"/>
                    <a:pt x="43" y="18"/>
                  </a:cubicBezTo>
                  <a:cubicBezTo>
                    <a:pt x="51" y="25"/>
                    <a:pt x="51" y="36"/>
                    <a:pt x="44" y="43"/>
                  </a:cubicBezTo>
                  <a:cubicBezTo>
                    <a:pt x="38" y="51"/>
                    <a:pt x="26" y="51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" name="Freeform 32"/>
            <p:cNvSpPr/>
            <p:nvPr/>
          </p:nvSpPr>
          <p:spPr bwMode="auto">
            <a:xfrm>
              <a:off x="5519988" y="3626459"/>
              <a:ext cx="188962" cy="186142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72" name="Freeform 33"/>
          <p:cNvSpPr>
            <a:spLocks noChangeAspect="1" noEditPoints="1"/>
          </p:cNvSpPr>
          <p:nvPr/>
        </p:nvSpPr>
        <p:spPr bwMode="auto">
          <a:xfrm>
            <a:off x="1407180" y="2426732"/>
            <a:ext cx="556144" cy="55614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EBAA9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73" name="Freeform 101"/>
          <p:cNvSpPr>
            <a:spLocks noChangeAspect="1" noEditPoints="1"/>
          </p:cNvSpPr>
          <p:nvPr/>
        </p:nvSpPr>
        <p:spPr bwMode="auto">
          <a:xfrm>
            <a:off x="6298462" y="2426732"/>
            <a:ext cx="556144" cy="55614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EBAA9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74" name="Freeform 102"/>
          <p:cNvSpPr>
            <a:spLocks noChangeAspect="1" noEditPoints="1"/>
          </p:cNvSpPr>
          <p:nvPr/>
        </p:nvSpPr>
        <p:spPr bwMode="auto">
          <a:xfrm>
            <a:off x="591642" y="2426732"/>
            <a:ext cx="556144" cy="55614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EBAA9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9560614" y="2426732"/>
            <a:ext cx="556144" cy="556144"/>
            <a:chOff x="8424771" y="2309965"/>
            <a:chExt cx="720000" cy="720000"/>
          </a:xfrm>
          <a:solidFill>
            <a:srgbClr val="EBAA91"/>
          </a:solidFill>
        </p:grpSpPr>
        <p:sp>
          <p:nvSpPr>
            <p:cNvPr id="76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0376152" y="2426732"/>
            <a:ext cx="556144" cy="556144"/>
            <a:chOff x="8470502" y="2473080"/>
            <a:chExt cx="720000" cy="720000"/>
          </a:xfrm>
          <a:solidFill>
            <a:srgbClr val="EBAA91"/>
          </a:solidFill>
        </p:grpSpPr>
        <p:sp>
          <p:nvSpPr>
            <p:cNvPr id="79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81" name="Freeform 798"/>
          <p:cNvSpPr>
            <a:spLocks noEditPoints="1"/>
          </p:cNvSpPr>
          <p:nvPr/>
        </p:nvSpPr>
        <p:spPr bwMode="auto">
          <a:xfrm>
            <a:off x="8745076" y="2426732"/>
            <a:ext cx="556144" cy="55614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EBAA9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82" name="Freeform 76"/>
          <p:cNvSpPr>
            <a:spLocks noChangeAspect="1" noEditPoints="1"/>
          </p:cNvSpPr>
          <p:nvPr/>
        </p:nvSpPr>
        <p:spPr bwMode="auto">
          <a:xfrm>
            <a:off x="11191695" y="1431151"/>
            <a:ext cx="479934" cy="47993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DC5A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83" name="Freeform 269"/>
          <p:cNvSpPr>
            <a:spLocks noChangeAspect="1" noEditPoints="1"/>
          </p:cNvSpPr>
          <p:nvPr/>
        </p:nvSpPr>
        <p:spPr bwMode="auto">
          <a:xfrm>
            <a:off x="5482924" y="1431151"/>
            <a:ext cx="479934" cy="47993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noFill/>
          <a:ln w="25400" cap="flat">
            <a:solidFill>
              <a:srgbClr val="DC5A4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84" name="组合 83"/>
          <p:cNvGrpSpPr>
            <a:grpSpLocks noChangeAspect="1"/>
          </p:cNvGrpSpPr>
          <p:nvPr/>
        </p:nvGrpSpPr>
        <p:grpSpPr>
          <a:xfrm>
            <a:off x="4669332" y="1431151"/>
            <a:ext cx="478637" cy="479934"/>
            <a:chOff x="6434772" y="5428023"/>
            <a:chExt cx="585787" cy="587375"/>
          </a:xfrm>
          <a:noFill/>
        </p:grpSpPr>
        <p:sp>
          <p:nvSpPr>
            <p:cNvPr id="85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DC5A4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DC5A4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3853794" y="1431151"/>
            <a:ext cx="479934" cy="479934"/>
            <a:chOff x="7704772" y="5428023"/>
            <a:chExt cx="587375" cy="587375"/>
          </a:xfrm>
          <a:noFill/>
        </p:grpSpPr>
        <p:sp>
          <p:nvSpPr>
            <p:cNvPr id="88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DC5A4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DC5A4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90" name="Freeform 189"/>
          <p:cNvSpPr>
            <a:spLocks noChangeAspect="1" noEditPoints="1"/>
          </p:cNvSpPr>
          <p:nvPr/>
        </p:nvSpPr>
        <p:spPr bwMode="auto">
          <a:xfrm>
            <a:off x="3038256" y="1431151"/>
            <a:ext cx="479934" cy="47993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DC5A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1" name="Freeform 211"/>
          <p:cNvSpPr>
            <a:spLocks noEditPoints="1"/>
          </p:cNvSpPr>
          <p:nvPr/>
        </p:nvSpPr>
        <p:spPr bwMode="auto">
          <a:xfrm>
            <a:off x="7929538" y="1431151"/>
            <a:ext cx="479934" cy="47993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DC5A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7114000" y="1430538"/>
            <a:ext cx="479934" cy="478708"/>
            <a:chOff x="3266744" y="1839452"/>
            <a:chExt cx="720000" cy="718161"/>
          </a:xfrm>
          <a:solidFill>
            <a:srgbClr val="DC5A41"/>
          </a:solidFill>
        </p:grpSpPr>
        <p:sp>
          <p:nvSpPr>
            <p:cNvPr id="93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96" name="Freeform 31"/>
          <p:cNvSpPr>
            <a:spLocks noChangeAspect="1" noEditPoints="1"/>
          </p:cNvSpPr>
          <p:nvPr/>
        </p:nvSpPr>
        <p:spPr bwMode="auto">
          <a:xfrm>
            <a:off x="2222718" y="1431151"/>
            <a:ext cx="479934" cy="479934"/>
          </a:xfrm>
          <a:custGeom>
            <a:avLst/>
            <a:gdLst>
              <a:gd name="T0" fmla="*/ 55 w 62"/>
              <a:gd name="T1" fmla="*/ 48 h 62"/>
              <a:gd name="T2" fmla="*/ 54 w 62"/>
              <a:gd name="T3" fmla="*/ 42 h 62"/>
              <a:gd name="T4" fmla="*/ 58 w 62"/>
              <a:gd name="T5" fmla="*/ 42 h 62"/>
              <a:gd name="T6" fmla="*/ 62 w 62"/>
              <a:gd name="T7" fmla="*/ 38 h 62"/>
              <a:gd name="T8" fmla="*/ 60 w 62"/>
              <a:gd name="T9" fmla="*/ 33 h 62"/>
              <a:gd name="T10" fmla="*/ 57 w 62"/>
              <a:gd name="T11" fmla="*/ 29 h 62"/>
              <a:gd name="T12" fmla="*/ 60 w 62"/>
              <a:gd name="T13" fmla="*/ 27 h 62"/>
              <a:gd name="T14" fmla="*/ 61 w 62"/>
              <a:gd name="T15" fmla="*/ 22 h 62"/>
              <a:gd name="T16" fmla="*/ 57 w 62"/>
              <a:gd name="T17" fmla="*/ 19 h 62"/>
              <a:gd name="T18" fmla="*/ 53 w 62"/>
              <a:gd name="T19" fmla="*/ 17 h 62"/>
              <a:gd name="T20" fmla="*/ 54 w 62"/>
              <a:gd name="T21" fmla="*/ 13 h 62"/>
              <a:gd name="T22" fmla="*/ 53 w 62"/>
              <a:gd name="T23" fmla="*/ 8 h 62"/>
              <a:gd name="T24" fmla="*/ 47 w 62"/>
              <a:gd name="T25" fmla="*/ 7 h 62"/>
              <a:gd name="T26" fmla="*/ 44 w 62"/>
              <a:gd name="T27" fmla="*/ 9 h 62"/>
              <a:gd name="T28" fmla="*/ 42 w 62"/>
              <a:gd name="T29" fmla="*/ 4 h 62"/>
              <a:gd name="T30" fmla="*/ 38 w 62"/>
              <a:gd name="T31" fmla="*/ 0 h 62"/>
              <a:gd name="T32" fmla="*/ 33 w 62"/>
              <a:gd name="T33" fmla="*/ 2 h 62"/>
              <a:gd name="T34" fmla="*/ 29 w 62"/>
              <a:gd name="T35" fmla="*/ 5 h 62"/>
              <a:gd name="T36" fmla="*/ 27 w 62"/>
              <a:gd name="T37" fmla="*/ 3 h 62"/>
              <a:gd name="T38" fmla="*/ 22 w 62"/>
              <a:gd name="T39" fmla="*/ 1 h 62"/>
              <a:gd name="T40" fmla="*/ 19 w 62"/>
              <a:gd name="T41" fmla="*/ 5 h 62"/>
              <a:gd name="T42" fmla="*/ 17 w 62"/>
              <a:gd name="T43" fmla="*/ 10 h 62"/>
              <a:gd name="T44" fmla="*/ 13 w 62"/>
              <a:gd name="T45" fmla="*/ 9 h 62"/>
              <a:gd name="T46" fmla="*/ 8 w 62"/>
              <a:gd name="T47" fmla="*/ 10 h 62"/>
              <a:gd name="T48" fmla="*/ 7 w 62"/>
              <a:gd name="T49" fmla="*/ 15 h 62"/>
              <a:gd name="T50" fmla="*/ 8 w 62"/>
              <a:gd name="T51" fmla="*/ 20 h 62"/>
              <a:gd name="T52" fmla="*/ 4 w 62"/>
              <a:gd name="T53" fmla="*/ 21 h 62"/>
              <a:gd name="T54" fmla="*/ 0 w 62"/>
              <a:gd name="T55" fmla="*/ 24 h 62"/>
              <a:gd name="T56" fmla="*/ 2 w 62"/>
              <a:gd name="T57" fmla="*/ 29 h 62"/>
              <a:gd name="T58" fmla="*/ 5 w 62"/>
              <a:gd name="T59" fmla="*/ 33 h 62"/>
              <a:gd name="T60" fmla="*/ 2 w 62"/>
              <a:gd name="T61" fmla="*/ 36 h 62"/>
              <a:gd name="T62" fmla="*/ 1 w 62"/>
              <a:gd name="T63" fmla="*/ 40 h 62"/>
              <a:gd name="T64" fmla="*/ 5 w 62"/>
              <a:gd name="T65" fmla="*/ 44 h 62"/>
              <a:gd name="T66" fmla="*/ 10 w 62"/>
              <a:gd name="T67" fmla="*/ 46 h 62"/>
              <a:gd name="T68" fmla="*/ 9 w 62"/>
              <a:gd name="T69" fmla="*/ 49 h 62"/>
              <a:gd name="T70" fmla="*/ 10 w 62"/>
              <a:gd name="T71" fmla="*/ 54 h 62"/>
              <a:gd name="T72" fmla="*/ 15 w 62"/>
              <a:gd name="T73" fmla="*/ 55 h 62"/>
              <a:gd name="T74" fmla="*/ 20 w 62"/>
              <a:gd name="T75" fmla="*/ 54 h 62"/>
              <a:gd name="T76" fmla="*/ 21 w 62"/>
              <a:gd name="T77" fmla="*/ 58 h 62"/>
              <a:gd name="T78" fmla="*/ 24 w 62"/>
              <a:gd name="T79" fmla="*/ 62 h 62"/>
              <a:gd name="T80" fmla="*/ 29 w 62"/>
              <a:gd name="T81" fmla="*/ 60 h 62"/>
              <a:gd name="T82" fmla="*/ 33 w 62"/>
              <a:gd name="T83" fmla="*/ 57 h 62"/>
              <a:gd name="T84" fmla="*/ 35 w 62"/>
              <a:gd name="T85" fmla="*/ 60 h 62"/>
              <a:gd name="T86" fmla="*/ 40 w 62"/>
              <a:gd name="T87" fmla="*/ 61 h 62"/>
              <a:gd name="T88" fmla="*/ 43 w 62"/>
              <a:gd name="T89" fmla="*/ 57 h 62"/>
              <a:gd name="T90" fmla="*/ 46 w 62"/>
              <a:gd name="T91" fmla="*/ 53 h 62"/>
              <a:gd name="T92" fmla="*/ 49 w 62"/>
              <a:gd name="T93" fmla="*/ 54 h 62"/>
              <a:gd name="T94" fmla="*/ 54 w 62"/>
              <a:gd name="T95" fmla="*/ 53 h 62"/>
              <a:gd name="T96" fmla="*/ 55 w 62"/>
              <a:gd name="T97" fmla="*/ 48 h 62"/>
              <a:gd name="T98" fmla="*/ 19 w 62"/>
              <a:gd name="T99" fmla="*/ 44 h 62"/>
              <a:gd name="T100" fmla="*/ 18 w 62"/>
              <a:gd name="T101" fmla="*/ 19 h 62"/>
              <a:gd name="T102" fmla="*/ 43 w 62"/>
              <a:gd name="T103" fmla="*/ 18 h 62"/>
              <a:gd name="T104" fmla="*/ 44 w 62"/>
              <a:gd name="T105" fmla="*/ 43 h 62"/>
              <a:gd name="T106" fmla="*/ 19 w 62"/>
              <a:gd name="T107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2" h="62">
                <a:moveTo>
                  <a:pt x="55" y="48"/>
                </a:moveTo>
                <a:cubicBezTo>
                  <a:pt x="54" y="46"/>
                  <a:pt x="54" y="43"/>
                  <a:pt x="54" y="42"/>
                </a:cubicBezTo>
                <a:cubicBezTo>
                  <a:pt x="55" y="42"/>
                  <a:pt x="56" y="41"/>
                  <a:pt x="58" y="42"/>
                </a:cubicBezTo>
                <a:cubicBezTo>
                  <a:pt x="60" y="42"/>
                  <a:pt x="61" y="40"/>
                  <a:pt x="62" y="38"/>
                </a:cubicBezTo>
                <a:cubicBezTo>
                  <a:pt x="62" y="36"/>
                  <a:pt x="62" y="34"/>
                  <a:pt x="60" y="33"/>
                </a:cubicBezTo>
                <a:cubicBezTo>
                  <a:pt x="58" y="33"/>
                  <a:pt x="57" y="30"/>
                  <a:pt x="57" y="29"/>
                </a:cubicBezTo>
                <a:cubicBezTo>
                  <a:pt x="57" y="28"/>
                  <a:pt x="58" y="27"/>
                  <a:pt x="60" y="27"/>
                </a:cubicBezTo>
                <a:cubicBezTo>
                  <a:pt x="61" y="26"/>
                  <a:pt x="62" y="24"/>
                  <a:pt x="61" y="22"/>
                </a:cubicBezTo>
                <a:cubicBezTo>
                  <a:pt x="61" y="20"/>
                  <a:pt x="59" y="18"/>
                  <a:pt x="57" y="19"/>
                </a:cubicBezTo>
                <a:cubicBezTo>
                  <a:pt x="56" y="19"/>
                  <a:pt x="53" y="17"/>
                  <a:pt x="53" y="17"/>
                </a:cubicBezTo>
                <a:cubicBezTo>
                  <a:pt x="52" y="16"/>
                  <a:pt x="52" y="14"/>
                  <a:pt x="54" y="13"/>
                </a:cubicBezTo>
                <a:cubicBezTo>
                  <a:pt x="55" y="12"/>
                  <a:pt x="54" y="9"/>
                  <a:pt x="53" y="8"/>
                </a:cubicBezTo>
                <a:cubicBezTo>
                  <a:pt x="51" y="6"/>
                  <a:pt x="49" y="6"/>
                  <a:pt x="47" y="7"/>
                </a:cubicBezTo>
                <a:cubicBezTo>
                  <a:pt x="46" y="9"/>
                  <a:pt x="45" y="9"/>
                  <a:pt x="44" y="9"/>
                </a:cubicBezTo>
                <a:cubicBezTo>
                  <a:pt x="43" y="8"/>
                  <a:pt x="41" y="6"/>
                  <a:pt x="42" y="4"/>
                </a:cubicBezTo>
                <a:cubicBezTo>
                  <a:pt x="42" y="3"/>
                  <a:pt x="40" y="1"/>
                  <a:pt x="38" y="0"/>
                </a:cubicBezTo>
                <a:cubicBezTo>
                  <a:pt x="36" y="0"/>
                  <a:pt x="34" y="1"/>
                  <a:pt x="33" y="2"/>
                </a:cubicBezTo>
                <a:cubicBezTo>
                  <a:pt x="33" y="4"/>
                  <a:pt x="30" y="5"/>
                  <a:pt x="29" y="5"/>
                </a:cubicBezTo>
                <a:cubicBezTo>
                  <a:pt x="28" y="5"/>
                  <a:pt x="27" y="4"/>
                  <a:pt x="27" y="3"/>
                </a:cubicBezTo>
                <a:cubicBezTo>
                  <a:pt x="26" y="1"/>
                  <a:pt x="24" y="0"/>
                  <a:pt x="22" y="1"/>
                </a:cubicBezTo>
                <a:cubicBezTo>
                  <a:pt x="20" y="2"/>
                  <a:pt x="18" y="3"/>
                  <a:pt x="19" y="5"/>
                </a:cubicBezTo>
                <a:cubicBezTo>
                  <a:pt x="19" y="7"/>
                  <a:pt x="17" y="9"/>
                  <a:pt x="17" y="10"/>
                </a:cubicBezTo>
                <a:cubicBezTo>
                  <a:pt x="16" y="10"/>
                  <a:pt x="14" y="10"/>
                  <a:pt x="13" y="9"/>
                </a:cubicBezTo>
                <a:cubicBezTo>
                  <a:pt x="12" y="7"/>
                  <a:pt x="9" y="8"/>
                  <a:pt x="8" y="10"/>
                </a:cubicBezTo>
                <a:cubicBezTo>
                  <a:pt x="6" y="11"/>
                  <a:pt x="6" y="14"/>
                  <a:pt x="7" y="15"/>
                </a:cubicBezTo>
                <a:cubicBezTo>
                  <a:pt x="8" y="16"/>
                  <a:pt x="8" y="19"/>
                  <a:pt x="8" y="20"/>
                </a:cubicBezTo>
                <a:cubicBezTo>
                  <a:pt x="7" y="21"/>
                  <a:pt x="6" y="21"/>
                  <a:pt x="4" y="21"/>
                </a:cubicBezTo>
                <a:cubicBezTo>
                  <a:pt x="2" y="20"/>
                  <a:pt x="1" y="22"/>
                  <a:pt x="0" y="24"/>
                </a:cubicBezTo>
                <a:cubicBezTo>
                  <a:pt x="0" y="26"/>
                  <a:pt x="1" y="28"/>
                  <a:pt x="2" y="29"/>
                </a:cubicBezTo>
                <a:cubicBezTo>
                  <a:pt x="4" y="29"/>
                  <a:pt x="5" y="32"/>
                  <a:pt x="5" y="33"/>
                </a:cubicBezTo>
                <a:cubicBezTo>
                  <a:pt x="5" y="34"/>
                  <a:pt x="4" y="35"/>
                  <a:pt x="2" y="36"/>
                </a:cubicBezTo>
                <a:cubicBezTo>
                  <a:pt x="1" y="36"/>
                  <a:pt x="0" y="38"/>
                  <a:pt x="1" y="40"/>
                </a:cubicBezTo>
                <a:cubicBezTo>
                  <a:pt x="1" y="43"/>
                  <a:pt x="3" y="44"/>
                  <a:pt x="5" y="44"/>
                </a:cubicBezTo>
                <a:cubicBezTo>
                  <a:pt x="7" y="43"/>
                  <a:pt x="9" y="45"/>
                  <a:pt x="10" y="46"/>
                </a:cubicBezTo>
                <a:cubicBezTo>
                  <a:pt x="10" y="46"/>
                  <a:pt x="10" y="48"/>
                  <a:pt x="9" y="49"/>
                </a:cubicBezTo>
                <a:cubicBezTo>
                  <a:pt x="7" y="50"/>
                  <a:pt x="8" y="53"/>
                  <a:pt x="10" y="54"/>
                </a:cubicBezTo>
                <a:cubicBezTo>
                  <a:pt x="11" y="56"/>
                  <a:pt x="13" y="56"/>
                  <a:pt x="15" y="55"/>
                </a:cubicBezTo>
                <a:cubicBezTo>
                  <a:pt x="16" y="54"/>
                  <a:pt x="19" y="54"/>
                  <a:pt x="20" y="54"/>
                </a:cubicBezTo>
                <a:cubicBezTo>
                  <a:pt x="21" y="55"/>
                  <a:pt x="21" y="56"/>
                  <a:pt x="21" y="58"/>
                </a:cubicBezTo>
                <a:cubicBezTo>
                  <a:pt x="20" y="60"/>
                  <a:pt x="22" y="61"/>
                  <a:pt x="24" y="62"/>
                </a:cubicBezTo>
                <a:cubicBezTo>
                  <a:pt x="26" y="62"/>
                  <a:pt x="28" y="62"/>
                  <a:pt x="29" y="60"/>
                </a:cubicBezTo>
                <a:cubicBezTo>
                  <a:pt x="29" y="58"/>
                  <a:pt x="32" y="57"/>
                  <a:pt x="33" y="57"/>
                </a:cubicBezTo>
                <a:cubicBezTo>
                  <a:pt x="34" y="57"/>
                  <a:pt x="35" y="58"/>
                  <a:pt x="35" y="60"/>
                </a:cubicBezTo>
                <a:cubicBezTo>
                  <a:pt x="36" y="61"/>
                  <a:pt x="38" y="62"/>
                  <a:pt x="40" y="61"/>
                </a:cubicBezTo>
                <a:cubicBezTo>
                  <a:pt x="43" y="61"/>
                  <a:pt x="44" y="59"/>
                  <a:pt x="43" y="57"/>
                </a:cubicBezTo>
                <a:cubicBezTo>
                  <a:pt x="43" y="56"/>
                  <a:pt x="45" y="53"/>
                  <a:pt x="46" y="53"/>
                </a:cubicBezTo>
                <a:cubicBezTo>
                  <a:pt x="46" y="52"/>
                  <a:pt x="48" y="53"/>
                  <a:pt x="49" y="54"/>
                </a:cubicBezTo>
                <a:cubicBezTo>
                  <a:pt x="50" y="55"/>
                  <a:pt x="53" y="54"/>
                  <a:pt x="54" y="53"/>
                </a:cubicBezTo>
                <a:cubicBezTo>
                  <a:pt x="56" y="51"/>
                  <a:pt x="56" y="49"/>
                  <a:pt x="55" y="48"/>
                </a:cubicBezTo>
                <a:close/>
                <a:moveTo>
                  <a:pt x="19" y="44"/>
                </a:moveTo>
                <a:cubicBezTo>
                  <a:pt x="11" y="38"/>
                  <a:pt x="11" y="26"/>
                  <a:pt x="18" y="19"/>
                </a:cubicBezTo>
                <a:cubicBezTo>
                  <a:pt x="25" y="11"/>
                  <a:pt x="36" y="11"/>
                  <a:pt x="43" y="18"/>
                </a:cubicBezTo>
                <a:cubicBezTo>
                  <a:pt x="51" y="25"/>
                  <a:pt x="51" y="36"/>
                  <a:pt x="44" y="43"/>
                </a:cubicBezTo>
                <a:cubicBezTo>
                  <a:pt x="38" y="51"/>
                  <a:pt x="26" y="51"/>
                  <a:pt x="19" y="44"/>
                </a:cubicBezTo>
                <a:close/>
              </a:path>
            </a:pathLst>
          </a:custGeom>
          <a:solidFill>
            <a:srgbClr val="DC5A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7" name="Freeform 32"/>
          <p:cNvSpPr/>
          <p:nvPr/>
        </p:nvSpPr>
        <p:spPr bwMode="auto">
          <a:xfrm>
            <a:off x="2418637" y="1499685"/>
            <a:ext cx="218745" cy="215481"/>
          </a:xfrm>
          <a:custGeom>
            <a:avLst/>
            <a:gdLst>
              <a:gd name="T0" fmla="*/ 23 w 28"/>
              <a:gd name="T1" fmla="*/ 23 h 28"/>
              <a:gd name="T2" fmla="*/ 5 w 28"/>
              <a:gd name="T3" fmla="*/ 23 h 28"/>
              <a:gd name="T4" fmla="*/ 5 w 28"/>
              <a:gd name="T5" fmla="*/ 5 h 28"/>
              <a:gd name="T6" fmla="*/ 23 w 28"/>
              <a:gd name="T7" fmla="*/ 5 h 28"/>
              <a:gd name="T8" fmla="*/ 23 w 28"/>
              <a:gd name="T9" fmla="*/ 23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8">
                <a:moveTo>
                  <a:pt x="23" y="23"/>
                </a:moveTo>
                <a:cubicBezTo>
                  <a:pt x="18" y="28"/>
                  <a:pt x="10" y="28"/>
                  <a:pt x="5" y="23"/>
                </a:cubicBezTo>
                <a:cubicBezTo>
                  <a:pt x="0" y="18"/>
                  <a:pt x="0" y="10"/>
                  <a:pt x="5" y="5"/>
                </a:cubicBezTo>
                <a:cubicBezTo>
                  <a:pt x="10" y="0"/>
                  <a:pt x="18" y="0"/>
                  <a:pt x="23" y="5"/>
                </a:cubicBezTo>
                <a:cubicBezTo>
                  <a:pt x="28" y="10"/>
                  <a:pt x="28" y="18"/>
                  <a:pt x="23" y="23"/>
                </a:cubicBezTo>
                <a:close/>
              </a:path>
            </a:pathLst>
          </a:custGeom>
          <a:solidFill>
            <a:srgbClr val="DC5A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8" name="Freeform 33"/>
          <p:cNvSpPr>
            <a:spLocks noChangeAspect="1" noEditPoints="1"/>
          </p:cNvSpPr>
          <p:nvPr/>
        </p:nvSpPr>
        <p:spPr bwMode="auto">
          <a:xfrm>
            <a:off x="1407180" y="1431151"/>
            <a:ext cx="479934" cy="47993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DC5A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9" name="Freeform 101"/>
          <p:cNvSpPr>
            <a:spLocks noChangeAspect="1" noEditPoints="1"/>
          </p:cNvSpPr>
          <p:nvPr/>
        </p:nvSpPr>
        <p:spPr bwMode="auto">
          <a:xfrm>
            <a:off x="6298462" y="1431151"/>
            <a:ext cx="479934" cy="47993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DC5A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0" name="Freeform 102"/>
          <p:cNvSpPr>
            <a:spLocks noChangeAspect="1" noEditPoints="1"/>
          </p:cNvSpPr>
          <p:nvPr/>
        </p:nvSpPr>
        <p:spPr bwMode="auto">
          <a:xfrm>
            <a:off x="591642" y="1431151"/>
            <a:ext cx="479934" cy="47993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DC5A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9560614" y="1431151"/>
            <a:ext cx="479934" cy="479934"/>
            <a:chOff x="8424771" y="2309965"/>
            <a:chExt cx="720000" cy="720000"/>
          </a:xfrm>
          <a:solidFill>
            <a:srgbClr val="DC5A41"/>
          </a:solidFill>
        </p:grpSpPr>
        <p:sp>
          <p:nvSpPr>
            <p:cNvPr id="102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3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0376152" y="1431151"/>
            <a:ext cx="479934" cy="479934"/>
            <a:chOff x="8470502" y="2473080"/>
            <a:chExt cx="720000" cy="720000"/>
          </a:xfrm>
          <a:solidFill>
            <a:srgbClr val="DC5A41"/>
          </a:solidFill>
        </p:grpSpPr>
        <p:sp>
          <p:nvSpPr>
            <p:cNvPr id="105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6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07" name="Freeform 798"/>
          <p:cNvSpPr>
            <a:spLocks noEditPoints="1"/>
          </p:cNvSpPr>
          <p:nvPr/>
        </p:nvSpPr>
        <p:spPr bwMode="auto">
          <a:xfrm>
            <a:off x="8745076" y="1431151"/>
            <a:ext cx="479934" cy="47993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DC5A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8" name="Freeform 76"/>
          <p:cNvSpPr>
            <a:spLocks noChangeAspect="1" noEditPoints="1"/>
          </p:cNvSpPr>
          <p:nvPr/>
        </p:nvSpPr>
        <p:spPr bwMode="auto">
          <a:xfrm>
            <a:off x="11191695" y="5584352"/>
            <a:ext cx="556144" cy="55614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9" name="Freeform 269"/>
          <p:cNvSpPr>
            <a:spLocks noChangeAspect="1" noEditPoints="1"/>
          </p:cNvSpPr>
          <p:nvPr/>
        </p:nvSpPr>
        <p:spPr bwMode="auto">
          <a:xfrm>
            <a:off x="5482924" y="5584352"/>
            <a:ext cx="556144" cy="55614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CACACA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10" name="组合 109"/>
          <p:cNvGrpSpPr>
            <a:grpSpLocks noChangeAspect="1"/>
          </p:cNvGrpSpPr>
          <p:nvPr/>
        </p:nvGrpSpPr>
        <p:grpSpPr>
          <a:xfrm>
            <a:off x="4669332" y="5584352"/>
            <a:ext cx="554641" cy="556144"/>
            <a:chOff x="6434772" y="5428023"/>
            <a:chExt cx="585787" cy="587375"/>
          </a:xfrm>
          <a:solidFill>
            <a:schemeClr val="bg1"/>
          </a:solidFill>
        </p:grpSpPr>
        <p:sp>
          <p:nvSpPr>
            <p:cNvPr id="111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CACAC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CACAC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3" name="组合 112"/>
          <p:cNvGrpSpPr>
            <a:grpSpLocks noChangeAspect="1"/>
          </p:cNvGrpSpPr>
          <p:nvPr/>
        </p:nvGrpSpPr>
        <p:grpSpPr>
          <a:xfrm>
            <a:off x="3853794" y="5584352"/>
            <a:ext cx="556144" cy="556144"/>
            <a:chOff x="7704772" y="5428023"/>
            <a:chExt cx="587375" cy="587375"/>
          </a:xfrm>
          <a:solidFill>
            <a:schemeClr val="bg1"/>
          </a:solidFill>
        </p:grpSpPr>
        <p:sp>
          <p:nvSpPr>
            <p:cNvPr id="114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CACAC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CACAC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16" name="Freeform 189"/>
          <p:cNvSpPr>
            <a:spLocks noChangeAspect="1" noEditPoints="1"/>
          </p:cNvSpPr>
          <p:nvPr/>
        </p:nvSpPr>
        <p:spPr bwMode="auto">
          <a:xfrm>
            <a:off x="3038256" y="5584352"/>
            <a:ext cx="556144" cy="55614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7" name="Freeform 211"/>
          <p:cNvSpPr>
            <a:spLocks noEditPoints="1"/>
          </p:cNvSpPr>
          <p:nvPr/>
        </p:nvSpPr>
        <p:spPr bwMode="auto">
          <a:xfrm>
            <a:off x="7929538" y="5584352"/>
            <a:ext cx="556144" cy="55614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7114000" y="5584853"/>
            <a:ext cx="556144" cy="554724"/>
            <a:chOff x="3266744" y="1839452"/>
            <a:chExt cx="720000" cy="718161"/>
          </a:xfrm>
          <a:solidFill>
            <a:srgbClr val="CACACA"/>
          </a:solidFill>
        </p:grpSpPr>
        <p:sp>
          <p:nvSpPr>
            <p:cNvPr id="119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1" name="组合 120"/>
          <p:cNvGrpSpPr>
            <a:grpSpLocks noChangeAspect="1"/>
          </p:cNvGrpSpPr>
          <p:nvPr/>
        </p:nvGrpSpPr>
        <p:grpSpPr>
          <a:xfrm>
            <a:off x="2222718" y="5584352"/>
            <a:ext cx="556144" cy="556144"/>
            <a:chOff x="5407175" y="3510826"/>
            <a:chExt cx="414588" cy="414588"/>
          </a:xfrm>
          <a:solidFill>
            <a:srgbClr val="CACACA"/>
          </a:solidFill>
        </p:grpSpPr>
        <p:sp>
          <p:nvSpPr>
            <p:cNvPr id="122" name="Freeform 31"/>
            <p:cNvSpPr>
              <a:spLocks noChangeAspect="1" noEditPoints="1"/>
            </p:cNvSpPr>
            <p:nvPr/>
          </p:nvSpPr>
          <p:spPr bwMode="auto">
            <a:xfrm>
              <a:off x="5407175" y="3510826"/>
              <a:ext cx="414588" cy="414588"/>
            </a:xfrm>
            <a:custGeom>
              <a:avLst/>
              <a:gdLst>
                <a:gd name="T0" fmla="*/ 55 w 62"/>
                <a:gd name="T1" fmla="*/ 48 h 62"/>
                <a:gd name="T2" fmla="*/ 54 w 62"/>
                <a:gd name="T3" fmla="*/ 42 h 62"/>
                <a:gd name="T4" fmla="*/ 58 w 62"/>
                <a:gd name="T5" fmla="*/ 42 h 62"/>
                <a:gd name="T6" fmla="*/ 62 w 62"/>
                <a:gd name="T7" fmla="*/ 38 h 62"/>
                <a:gd name="T8" fmla="*/ 60 w 62"/>
                <a:gd name="T9" fmla="*/ 33 h 62"/>
                <a:gd name="T10" fmla="*/ 57 w 62"/>
                <a:gd name="T11" fmla="*/ 29 h 62"/>
                <a:gd name="T12" fmla="*/ 60 w 62"/>
                <a:gd name="T13" fmla="*/ 27 h 62"/>
                <a:gd name="T14" fmla="*/ 61 w 62"/>
                <a:gd name="T15" fmla="*/ 22 h 62"/>
                <a:gd name="T16" fmla="*/ 57 w 62"/>
                <a:gd name="T17" fmla="*/ 19 h 62"/>
                <a:gd name="T18" fmla="*/ 53 w 62"/>
                <a:gd name="T19" fmla="*/ 17 h 62"/>
                <a:gd name="T20" fmla="*/ 54 w 62"/>
                <a:gd name="T21" fmla="*/ 13 h 62"/>
                <a:gd name="T22" fmla="*/ 53 w 62"/>
                <a:gd name="T23" fmla="*/ 8 h 62"/>
                <a:gd name="T24" fmla="*/ 47 w 62"/>
                <a:gd name="T25" fmla="*/ 7 h 62"/>
                <a:gd name="T26" fmla="*/ 44 w 62"/>
                <a:gd name="T27" fmla="*/ 9 h 62"/>
                <a:gd name="T28" fmla="*/ 42 w 62"/>
                <a:gd name="T29" fmla="*/ 4 h 62"/>
                <a:gd name="T30" fmla="*/ 38 w 62"/>
                <a:gd name="T31" fmla="*/ 0 h 62"/>
                <a:gd name="T32" fmla="*/ 33 w 62"/>
                <a:gd name="T33" fmla="*/ 2 h 62"/>
                <a:gd name="T34" fmla="*/ 29 w 62"/>
                <a:gd name="T35" fmla="*/ 5 h 62"/>
                <a:gd name="T36" fmla="*/ 27 w 62"/>
                <a:gd name="T37" fmla="*/ 3 h 62"/>
                <a:gd name="T38" fmla="*/ 22 w 62"/>
                <a:gd name="T39" fmla="*/ 1 h 62"/>
                <a:gd name="T40" fmla="*/ 19 w 62"/>
                <a:gd name="T41" fmla="*/ 5 h 62"/>
                <a:gd name="T42" fmla="*/ 17 w 62"/>
                <a:gd name="T43" fmla="*/ 10 h 62"/>
                <a:gd name="T44" fmla="*/ 13 w 62"/>
                <a:gd name="T45" fmla="*/ 9 h 62"/>
                <a:gd name="T46" fmla="*/ 8 w 62"/>
                <a:gd name="T47" fmla="*/ 10 h 62"/>
                <a:gd name="T48" fmla="*/ 7 w 62"/>
                <a:gd name="T49" fmla="*/ 15 h 62"/>
                <a:gd name="T50" fmla="*/ 8 w 62"/>
                <a:gd name="T51" fmla="*/ 20 h 62"/>
                <a:gd name="T52" fmla="*/ 4 w 62"/>
                <a:gd name="T53" fmla="*/ 21 h 62"/>
                <a:gd name="T54" fmla="*/ 0 w 62"/>
                <a:gd name="T55" fmla="*/ 24 h 62"/>
                <a:gd name="T56" fmla="*/ 2 w 62"/>
                <a:gd name="T57" fmla="*/ 29 h 62"/>
                <a:gd name="T58" fmla="*/ 5 w 62"/>
                <a:gd name="T59" fmla="*/ 33 h 62"/>
                <a:gd name="T60" fmla="*/ 2 w 62"/>
                <a:gd name="T61" fmla="*/ 36 h 62"/>
                <a:gd name="T62" fmla="*/ 1 w 62"/>
                <a:gd name="T63" fmla="*/ 40 h 62"/>
                <a:gd name="T64" fmla="*/ 5 w 62"/>
                <a:gd name="T65" fmla="*/ 44 h 62"/>
                <a:gd name="T66" fmla="*/ 10 w 62"/>
                <a:gd name="T67" fmla="*/ 46 h 62"/>
                <a:gd name="T68" fmla="*/ 9 w 62"/>
                <a:gd name="T69" fmla="*/ 49 h 62"/>
                <a:gd name="T70" fmla="*/ 10 w 62"/>
                <a:gd name="T71" fmla="*/ 54 h 62"/>
                <a:gd name="T72" fmla="*/ 15 w 62"/>
                <a:gd name="T73" fmla="*/ 55 h 62"/>
                <a:gd name="T74" fmla="*/ 20 w 62"/>
                <a:gd name="T75" fmla="*/ 54 h 62"/>
                <a:gd name="T76" fmla="*/ 21 w 62"/>
                <a:gd name="T77" fmla="*/ 58 h 62"/>
                <a:gd name="T78" fmla="*/ 24 w 62"/>
                <a:gd name="T79" fmla="*/ 62 h 62"/>
                <a:gd name="T80" fmla="*/ 29 w 62"/>
                <a:gd name="T81" fmla="*/ 60 h 62"/>
                <a:gd name="T82" fmla="*/ 33 w 62"/>
                <a:gd name="T83" fmla="*/ 57 h 62"/>
                <a:gd name="T84" fmla="*/ 35 w 62"/>
                <a:gd name="T85" fmla="*/ 60 h 62"/>
                <a:gd name="T86" fmla="*/ 40 w 62"/>
                <a:gd name="T87" fmla="*/ 61 h 62"/>
                <a:gd name="T88" fmla="*/ 43 w 62"/>
                <a:gd name="T89" fmla="*/ 57 h 62"/>
                <a:gd name="T90" fmla="*/ 46 w 62"/>
                <a:gd name="T91" fmla="*/ 53 h 62"/>
                <a:gd name="T92" fmla="*/ 49 w 62"/>
                <a:gd name="T93" fmla="*/ 54 h 62"/>
                <a:gd name="T94" fmla="*/ 54 w 62"/>
                <a:gd name="T95" fmla="*/ 53 h 62"/>
                <a:gd name="T96" fmla="*/ 55 w 62"/>
                <a:gd name="T97" fmla="*/ 48 h 62"/>
                <a:gd name="T98" fmla="*/ 19 w 62"/>
                <a:gd name="T99" fmla="*/ 44 h 62"/>
                <a:gd name="T100" fmla="*/ 18 w 62"/>
                <a:gd name="T101" fmla="*/ 19 h 62"/>
                <a:gd name="T102" fmla="*/ 43 w 62"/>
                <a:gd name="T103" fmla="*/ 18 h 62"/>
                <a:gd name="T104" fmla="*/ 44 w 62"/>
                <a:gd name="T105" fmla="*/ 43 h 62"/>
                <a:gd name="T106" fmla="*/ 19 w 62"/>
                <a:gd name="T107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2">
                  <a:moveTo>
                    <a:pt x="55" y="48"/>
                  </a:moveTo>
                  <a:cubicBezTo>
                    <a:pt x="54" y="46"/>
                    <a:pt x="54" y="43"/>
                    <a:pt x="54" y="42"/>
                  </a:cubicBezTo>
                  <a:cubicBezTo>
                    <a:pt x="55" y="42"/>
                    <a:pt x="56" y="41"/>
                    <a:pt x="58" y="42"/>
                  </a:cubicBezTo>
                  <a:cubicBezTo>
                    <a:pt x="60" y="42"/>
                    <a:pt x="61" y="40"/>
                    <a:pt x="62" y="38"/>
                  </a:cubicBezTo>
                  <a:cubicBezTo>
                    <a:pt x="62" y="36"/>
                    <a:pt x="62" y="34"/>
                    <a:pt x="60" y="33"/>
                  </a:cubicBezTo>
                  <a:cubicBezTo>
                    <a:pt x="58" y="33"/>
                    <a:pt x="57" y="30"/>
                    <a:pt x="57" y="29"/>
                  </a:cubicBezTo>
                  <a:cubicBezTo>
                    <a:pt x="57" y="28"/>
                    <a:pt x="58" y="27"/>
                    <a:pt x="60" y="27"/>
                  </a:cubicBezTo>
                  <a:cubicBezTo>
                    <a:pt x="61" y="26"/>
                    <a:pt x="62" y="24"/>
                    <a:pt x="61" y="22"/>
                  </a:cubicBezTo>
                  <a:cubicBezTo>
                    <a:pt x="61" y="20"/>
                    <a:pt x="59" y="18"/>
                    <a:pt x="57" y="19"/>
                  </a:cubicBezTo>
                  <a:cubicBezTo>
                    <a:pt x="56" y="19"/>
                    <a:pt x="53" y="17"/>
                    <a:pt x="53" y="17"/>
                  </a:cubicBezTo>
                  <a:cubicBezTo>
                    <a:pt x="52" y="16"/>
                    <a:pt x="52" y="14"/>
                    <a:pt x="54" y="13"/>
                  </a:cubicBezTo>
                  <a:cubicBezTo>
                    <a:pt x="55" y="12"/>
                    <a:pt x="54" y="9"/>
                    <a:pt x="53" y="8"/>
                  </a:cubicBezTo>
                  <a:cubicBezTo>
                    <a:pt x="51" y="6"/>
                    <a:pt x="49" y="6"/>
                    <a:pt x="47" y="7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3" y="8"/>
                    <a:pt x="41" y="6"/>
                    <a:pt x="42" y="4"/>
                  </a:cubicBezTo>
                  <a:cubicBezTo>
                    <a:pt x="42" y="3"/>
                    <a:pt x="40" y="1"/>
                    <a:pt x="38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33" y="4"/>
                    <a:pt x="30" y="5"/>
                    <a:pt x="29" y="5"/>
                  </a:cubicBezTo>
                  <a:cubicBezTo>
                    <a:pt x="28" y="5"/>
                    <a:pt x="27" y="4"/>
                    <a:pt x="27" y="3"/>
                  </a:cubicBezTo>
                  <a:cubicBezTo>
                    <a:pt x="26" y="1"/>
                    <a:pt x="24" y="0"/>
                    <a:pt x="22" y="1"/>
                  </a:cubicBezTo>
                  <a:cubicBezTo>
                    <a:pt x="20" y="2"/>
                    <a:pt x="18" y="3"/>
                    <a:pt x="19" y="5"/>
                  </a:cubicBezTo>
                  <a:cubicBezTo>
                    <a:pt x="19" y="7"/>
                    <a:pt x="17" y="9"/>
                    <a:pt x="17" y="10"/>
                  </a:cubicBezTo>
                  <a:cubicBezTo>
                    <a:pt x="16" y="10"/>
                    <a:pt x="14" y="10"/>
                    <a:pt x="13" y="9"/>
                  </a:cubicBezTo>
                  <a:cubicBezTo>
                    <a:pt x="12" y="7"/>
                    <a:pt x="9" y="8"/>
                    <a:pt x="8" y="10"/>
                  </a:cubicBezTo>
                  <a:cubicBezTo>
                    <a:pt x="6" y="11"/>
                    <a:pt x="6" y="14"/>
                    <a:pt x="7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1"/>
                    <a:pt x="6" y="21"/>
                    <a:pt x="4" y="21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4" y="29"/>
                    <a:pt x="5" y="32"/>
                    <a:pt x="5" y="33"/>
                  </a:cubicBezTo>
                  <a:cubicBezTo>
                    <a:pt x="5" y="34"/>
                    <a:pt x="4" y="35"/>
                    <a:pt x="2" y="36"/>
                  </a:cubicBezTo>
                  <a:cubicBezTo>
                    <a:pt x="1" y="36"/>
                    <a:pt x="0" y="38"/>
                    <a:pt x="1" y="40"/>
                  </a:cubicBezTo>
                  <a:cubicBezTo>
                    <a:pt x="1" y="43"/>
                    <a:pt x="3" y="44"/>
                    <a:pt x="5" y="44"/>
                  </a:cubicBezTo>
                  <a:cubicBezTo>
                    <a:pt x="7" y="43"/>
                    <a:pt x="9" y="45"/>
                    <a:pt x="10" y="46"/>
                  </a:cubicBezTo>
                  <a:cubicBezTo>
                    <a:pt x="10" y="46"/>
                    <a:pt x="10" y="48"/>
                    <a:pt x="9" y="49"/>
                  </a:cubicBezTo>
                  <a:cubicBezTo>
                    <a:pt x="7" y="50"/>
                    <a:pt x="8" y="53"/>
                    <a:pt x="10" y="54"/>
                  </a:cubicBezTo>
                  <a:cubicBezTo>
                    <a:pt x="11" y="56"/>
                    <a:pt x="13" y="56"/>
                    <a:pt x="15" y="55"/>
                  </a:cubicBezTo>
                  <a:cubicBezTo>
                    <a:pt x="16" y="54"/>
                    <a:pt x="19" y="54"/>
                    <a:pt x="20" y="54"/>
                  </a:cubicBezTo>
                  <a:cubicBezTo>
                    <a:pt x="21" y="55"/>
                    <a:pt x="21" y="56"/>
                    <a:pt x="21" y="58"/>
                  </a:cubicBezTo>
                  <a:cubicBezTo>
                    <a:pt x="20" y="60"/>
                    <a:pt x="22" y="61"/>
                    <a:pt x="24" y="62"/>
                  </a:cubicBezTo>
                  <a:cubicBezTo>
                    <a:pt x="26" y="62"/>
                    <a:pt x="28" y="62"/>
                    <a:pt x="29" y="60"/>
                  </a:cubicBezTo>
                  <a:cubicBezTo>
                    <a:pt x="29" y="58"/>
                    <a:pt x="32" y="57"/>
                    <a:pt x="33" y="57"/>
                  </a:cubicBezTo>
                  <a:cubicBezTo>
                    <a:pt x="34" y="57"/>
                    <a:pt x="35" y="58"/>
                    <a:pt x="35" y="60"/>
                  </a:cubicBezTo>
                  <a:cubicBezTo>
                    <a:pt x="36" y="61"/>
                    <a:pt x="38" y="62"/>
                    <a:pt x="40" y="61"/>
                  </a:cubicBezTo>
                  <a:cubicBezTo>
                    <a:pt x="43" y="61"/>
                    <a:pt x="44" y="59"/>
                    <a:pt x="43" y="57"/>
                  </a:cubicBezTo>
                  <a:cubicBezTo>
                    <a:pt x="43" y="56"/>
                    <a:pt x="45" y="53"/>
                    <a:pt x="46" y="53"/>
                  </a:cubicBezTo>
                  <a:cubicBezTo>
                    <a:pt x="46" y="52"/>
                    <a:pt x="48" y="53"/>
                    <a:pt x="49" y="54"/>
                  </a:cubicBezTo>
                  <a:cubicBezTo>
                    <a:pt x="50" y="55"/>
                    <a:pt x="53" y="54"/>
                    <a:pt x="54" y="53"/>
                  </a:cubicBezTo>
                  <a:cubicBezTo>
                    <a:pt x="56" y="51"/>
                    <a:pt x="56" y="49"/>
                    <a:pt x="55" y="48"/>
                  </a:cubicBezTo>
                  <a:close/>
                  <a:moveTo>
                    <a:pt x="19" y="44"/>
                  </a:moveTo>
                  <a:cubicBezTo>
                    <a:pt x="11" y="38"/>
                    <a:pt x="11" y="26"/>
                    <a:pt x="18" y="19"/>
                  </a:cubicBezTo>
                  <a:cubicBezTo>
                    <a:pt x="25" y="11"/>
                    <a:pt x="36" y="11"/>
                    <a:pt x="43" y="18"/>
                  </a:cubicBezTo>
                  <a:cubicBezTo>
                    <a:pt x="51" y="25"/>
                    <a:pt x="51" y="36"/>
                    <a:pt x="44" y="43"/>
                  </a:cubicBezTo>
                  <a:cubicBezTo>
                    <a:pt x="38" y="51"/>
                    <a:pt x="26" y="51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" name="Freeform 32"/>
            <p:cNvSpPr/>
            <p:nvPr/>
          </p:nvSpPr>
          <p:spPr bwMode="auto">
            <a:xfrm>
              <a:off x="5519988" y="3626459"/>
              <a:ext cx="188962" cy="186142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24" name="Freeform 33"/>
          <p:cNvSpPr>
            <a:spLocks noChangeAspect="1" noEditPoints="1"/>
          </p:cNvSpPr>
          <p:nvPr/>
        </p:nvSpPr>
        <p:spPr bwMode="auto">
          <a:xfrm>
            <a:off x="1407180" y="5584352"/>
            <a:ext cx="556144" cy="55614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25" name="Freeform 101"/>
          <p:cNvSpPr>
            <a:spLocks noChangeAspect="1" noEditPoints="1"/>
          </p:cNvSpPr>
          <p:nvPr/>
        </p:nvSpPr>
        <p:spPr bwMode="auto">
          <a:xfrm>
            <a:off x="6298462" y="5584352"/>
            <a:ext cx="556144" cy="55614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26" name="Freeform 102"/>
          <p:cNvSpPr>
            <a:spLocks noChangeAspect="1" noEditPoints="1"/>
          </p:cNvSpPr>
          <p:nvPr/>
        </p:nvSpPr>
        <p:spPr bwMode="auto">
          <a:xfrm>
            <a:off x="591642" y="5584352"/>
            <a:ext cx="556144" cy="55614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9560614" y="5584352"/>
            <a:ext cx="556144" cy="556144"/>
            <a:chOff x="8424771" y="2309965"/>
            <a:chExt cx="720000" cy="720000"/>
          </a:xfrm>
          <a:solidFill>
            <a:srgbClr val="CACACA"/>
          </a:solidFill>
        </p:grpSpPr>
        <p:sp>
          <p:nvSpPr>
            <p:cNvPr id="128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9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0376152" y="5584352"/>
            <a:ext cx="556144" cy="556144"/>
            <a:chOff x="8470502" y="2473080"/>
            <a:chExt cx="720000" cy="720000"/>
          </a:xfrm>
          <a:solidFill>
            <a:srgbClr val="CACACA"/>
          </a:solidFill>
        </p:grpSpPr>
        <p:sp>
          <p:nvSpPr>
            <p:cNvPr id="131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2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33" name="Freeform 798"/>
          <p:cNvSpPr>
            <a:spLocks noEditPoints="1"/>
          </p:cNvSpPr>
          <p:nvPr/>
        </p:nvSpPr>
        <p:spPr bwMode="auto">
          <a:xfrm>
            <a:off x="8745076" y="5584352"/>
            <a:ext cx="556144" cy="55614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="" xmlns:a16="http://schemas.microsoft.com/office/drawing/2014/main" id="{5F36155C-25E3-4F54-AF2F-CE2258054963}"/>
              </a:ext>
            </a:extLst>
          </p:cNvPr>
          <p:cNvSpPr txBox="1"/>
          <p:nvPr/>
        </p:nvSpPr>
        <p:spPr>
          <a:xfrm>
            <a:off x="10317639" y="1022093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="" xmlns:a16="http://schemas.microsoft.com/office/drawing/2014/main" id="{71818F13-3136-486A-A405-F979FDB8A09A}"/>
              </a:ext>
            </a:extLst>
          </p:cNvPr>
          <p:cNvSpPr txBox="1"/>
          <p:nvPr/>
        </p:nvSpPr>
        <p:spPr>
          <a:xfrm>
            <a:off x="10115661" y="203331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="" xmlns:a16="http://schemas.microsoft.com/office/drawing/2014/main" id="{6B9368F6-3C2C-4212-8FC6-1EFD21AFF515}"/>
              </a:ext>
            </a:extLst>
          </p:cNvPr>
          <p:cNvSpPr txBox="1"/>
          <p:nvPr/>
        </p:nvSpPr>
        <p:spPr>
          <a:xfrm>
            <a:off x="10115661" y="3154800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="" xmlns:a16="http://schemas.microsoft.com/office/drawing/2014/main" id="{BF509759-0609-4CB6-AD37-14C6D3139BFA}"/>
              </a:ext>
            </a:extLst>
          </p:cNvPr>
          <p:cNvSpPr txBox="1"/>
          <p:nvPr/>
        </p:nvSpPr>
        <p:spPr>
          <a:xfrm>
            <a:off x="10115661" y="4120895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10F4D35-0620-49BE-A1B0-520448014A35}"/>
              </a:ext>
            </a:extLst>
          </p:cNvPr>
          <p:cNvSpPr txBox="1"/>
          <p:nvPr/>
        </p:nvSpPr>
        <p:spPr>
          <a:xfrm>
            <a:off x="10115661" y="519082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88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5" name="Freeform 56"/>
          <p:cNvSpPr>
            <a:spLocks noChangeAspect="1"/>
          </p:cNvSpPr>
          <p:nvPr/>
        </p:nvSpPr>
        <p:spPr bwMode="auto">
          <a:xfrm>
            <a:off x="1609923" y="221506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DC5A41"/>
          </a:solidFill>
          <a:ln w="38100">
            <a:solidFill>
              <a:srgbClr val="DC5A4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6" name="Freeform 56"/>
          <p:cNvSpPr>
            <a:spLocks noChangeAspect="1"/>
          </p:cNvSpPr>
          <p:nvPr/>
        </p:nvSpPr>
        <p:spPr bwMode="auto">
          <a:xfrm>
            <a:off x="1609923" y="3230770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DC5A4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7" name="Freeform 56"/>
          <p:cNvSpPr>
            <a:spLocks noChangeAspect="1"/>
          </p:cNvSpPr>
          <p:nvPr/>
        </p:nvSpPr>
        <p:spPr bwMode="auto">
          <a:xfrm>
            <a:off x="3492962" y="221506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EBAA91"/>
          </a:solidFill>
          <a:ln w="38100">
            <a:solidFill>
              <a:srgbClr val="EBAA9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8" name="Freeform 56"/>
          <p:cNvSpPr>
            <a:spLocks noChangeAspect="1"/>
          </p:cNvSpPr>
          <p:nvPr/>
        </p:nvSpPr>
        <p:spPr bwMode="auto">
          <a:xfrm>
            <a:off x="3492962" y="3230770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EBAA9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9" name="Freeform 56"/>
          <p:cNvSpPr>
            <a:spLocks noChangeAspect="1"/>
          </p:cNvSpPr>
          <p:nvPr/>
        </p:nvSpPr>
        <p:spPr bwMode="auto">
          <a:xfrm>
            <a:off x="5376001" y="221506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FAD7CD"/>
          </a:solidFill>
          <a:ln w="38100">
            <a:solidFill>
              <a:srgbClr val="FAD7C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0" name="Freeform 56"/>
          <p:cNvSpPr>
            <a:spLocks noChangeAspect="1"/>
          </p:cNvSpPr>
          <p:nvPr/>
        </p:nvSpPr>
        <p:spPr bwMode="auto">
          <a:xfrm>
            <a:off x="5376001" y="3230770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AD7C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1" name="Freeform 56"/>
          <p:cNvSpPr>
            <a:spLocks noChangeAspect="1"/>
          </p:cNvSpPr>
          <p:nvPr/>
        </p:nvSpPr>
        <p:spPr bwMode="auto">
          <a:xfrm>
            <a:off x="9142078" y="221506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CACACA"/>
          </a:solidFill>
          <a:ln w="38100">
            <a:solidFill>
              <a:srgbClr val="CACAC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2" name="Freeform 56"/>
          <p:cNvSpPr>
            <a:spLocks noChangeAspect="1"/>
          </p:cNvSpPr>
          <p:nvPr/>
        </p:nvSpPr>
        <p:spPr bwMode="auto">
          <a:xfrm>
            <a:off x="9142078" y="3230770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CACAC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3" name="椭圆 32"/>
          <p:cNvSpPr>
            <a:spLocks noChangeAspect="1"/>
          </p:cNvSpPr>
          <p:nvPr/>
        </p:nvSpPr>
        <p:spPr>
          <a:xfrm>
            <a:off x="1609923" y="424647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DC5A41"/>
          </a:solidFill>
          <a:ln w="38100">
            <a:solidFill>
              <a:srgbClr val="DC5A4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4" name="椭圆 32"/>
          <p:cNvSpPr>
            <a:spLocks noChangeAspect="1"/>
          </p:cNvSpPr>
          <p:nvPr/>
        </p:nvSpPr>
        <p:spPr>
          <a:xfrm>
            <a:off x="3492962" y="424647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EBAA91"/>
          </a:solidFill>
          <a:ln w="38100">
            <a:solidFill>
              <a:srgbClr val="EBAA9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5" name="椭圆 32"/>
          <p:cNvSpPr>
            <a:spLocks noChangeAspect="1"/>
          </p:cNvSpPr>
          <p:nvPr/>
        </p:nvSpPr>
        <p:spPr>
          <a:xfrm>
            <a:off x="5376001" y="424647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FAD7CD"/>
          </a:solidFill>
          <a:ln w="38100">
            <a:solidFill>
              <a:srgbClr val="FAD7C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6" name="椭圆 32"/>
          <p:cNvSpPr>
            <a:spLocks noChangeAspect="1"/>
          </p:cNvSpPr>
          <p:nvPr/>
        </p:nvSpPr>
        <p:spPr>
          <a:xfrm>
            <a:off x="9142078" y="424647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CACACA"/>
          </a:solidFill>
          <a:ln w="38100">
            <a:solidFill>
              <a:srgbClr val="CACAC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7" name="椭圆 32"/>
          <p:cNvSpPr>
            <a:spLocks noChangeAspect="1"/>
          </p:cNvSpPr>
          <p:nvPr/>
        </p:nvSpPr>
        <p:spPr>
          <a:xfrm>
            <a:off x="1609923" y="530163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DC5A4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8" name="椭圆 32"/>
          <p:cNvSpPr>
            <a:spLocks noChangeAspect="1"/>
          </p:cNvSpPr>
          <p:nvPr/>
        </p:nvSpPr>
        <p:spPr>
          <a:xfrm>
            <a:off x="3492962" y="530163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EBAA9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9" name="椭圆 32"/>
          <p:cNvSpPr>
            <a:spLocks noChangeAspect="1"/>
          </p:cNvSpPr>
          <p:nvPr/>
        </p:nvSpPr>
        <p:spPr>
          <a:xfrm>
            <a:off x="5376001" y="530163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AD7C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20" name="椭圆 32"/>
          <p:cNvSpPr>
            <a:spLocks noChangeAspect="1"/>
          </p:cNvSpPr>
          <p:nvPr/>
        </p:nvSpPr>
        <p:spPr>
          <a:xfrm>
            <a:off x="9142078" y="530163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CACAC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21" name="Freeform 56"/>
          <p:cNvSpPr>
            <a:spLocks noChangeAspect="1"/>
          </p:cNvSpPr>
          <p:nvPr/>
        </p:nvSpPr>
        <p:spPr bwMode="auto">
          <a:xfrm>
            <a:off x="7259040" y="221506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898989"/>
          </a:solidFill>
          <a:ln w="38100">
            <a:solidFill>
              <a:srgbClr val="89898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22" name="Freeform 56"/>
          <p:cNvSpPr>
            <a:spLocks noChangeAspect="1"/>
          </p:cNvSpPr>
          <p:nvPr/>
        </p:nvSpPr>
        <p:spPr bwMode="auto">
          <a:xfrm>
            <a:off x="7259040" y="3230770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89898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23" name="椭圆 32"/>
          <p:cNvSpPr>
            <a:spLocks noChangeAspect="1"/>
          </p:cNvSpPr>
          <p:nvPr/>
        </p:nvSpPr>
        <p:spPr>
          <a:xfrm>
            <a:off x="7259040" y="424647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898989"/>
          </a:solidFill>
          <a:ln w="38100">
            <a:solidFill>
              <a:srgbClr val="89898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24" name="椭圆 32"/>
          <p:cNvSpPr>
            <a:spLocks noChangeAspect="1"/>
          </p:cNvSpPr>
          <p:nvPr/>
        </p:nvSpPr>
        <p:spPr>
          <a:xfrm>
            <a:off x="7259040" y="5301637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89898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8A33B23-1739-4CC2-A2BE-9A51BAA287DE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8B41BDDF-233C-4C27-9446-FB33FB5B93DB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03436283-3492-4AA6-B690-45782E3DF07F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44476DF3-F0FD-4A6C-B91E-81959749E088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71AD9F25-B9BC-4A7E-B732-05359DFA2612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66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用户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7547790" y="2215063"/>
            <a:ext cx="1055000" cy="1440000"/>
            <a:chOff x="1632505" y="2959268"/>
            <a:chExt cx="486605" cy="664181"/>
          </a:xfrm>
        </p:grpSpPr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898989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rgbClr val="898989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5568501" y="2215063"/>
            <a:ext cx="1055000" cy="1440000"/>
            <a:chOff x="2267182" y="2959268"/>
            <a:chExt cx="486605" cy="664181"/>
          </a:xfrm>
        </p:grpSpPr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AD7CD"/>
            </a:solidFill>
            <a:ln w="25400">
              <a:solidFill>
                <a:srgbClr val="FAD7C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FAD7CD"/>
            </a:solidFill>
            <a:ln w="25400">
              <a:solidFill>
                <a:srgbClr val="FAD7C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3589212" y="2215063"/>
            <a:ext cx="1055000" cy="1440000"/>
            <a:chOff x="2267182" y="2959268"/>
            <a:chExt cx="486605" cy="664181"/>
          </a:xfrm>
        </p:grpSpPr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EBAA91"/>
            </a:solidFill>
            <a:ln w="25400">
              <a:solidFill>
                <a:srgbClr val="EBAA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EBAA91"/>
            </a:solidFill>
            <a:ln w="25400">
              <a:solidFill>
                <a:srgbClr val="EBAA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5568501" y="4705647"/>
            <a:ext cx="1055000" cy="1440000"/>
            <a:chOff x="4507876" y="4278775"/>
            <a:chExt cx="486605" cy="664181"/>
          </a:xfrm>
        </p:grpSpPr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4507876" y="4617784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FAD7C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4594358" y="4278775"/>
              <a:ext cx="326326" cy="3309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AD7C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3589212" y="4705647"/>
            <a:ext cx="1055000" cy="1440000"/>
            <a:chOff x="1632505" y="2959268"/>
            <a:chExt cx="486605" cy="664181"/>
          </a:xfrm>
        </p:grpSpPr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EBAA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BAA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47790" y="4705647"/>
            <a:ext cx="1055000" cy="1440000"/>
            <a:chOff x="5390794" y="3762846"/>
            <a:chExt cx="1055000" cy="1440000"/>
          </a:xfrm>
        </p:grpSpPr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5390794" y="4497846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5578294" y="3762846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1609923" y="2215063"/>
            <a:ext cx="1055000" cy="1440000"/>
            <a:chOff x="2267182" y="2959268"/>
            <a:chExt cx="486605" cy="664181"/>
          </a:xfrm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DC5A41"/>
            </a:solidFill>
            <a:ln w="25400">
              <a:solidFill>
                <a:srgbClr val="DC5A4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DC5A41"/>
            </a:solidFill>
            <a:ln w="25400">
              <a:solidFill>
                <a:srgbClr val="DC5A4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9527078" y="2215063"/>
            <a:ext cx="1055000" cy="1440000"/>
            <a:chOff x="1632505" y="2959268"/>
            <a:chExt cx="486605" cy="664181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CACACA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rgbClr val="CACACA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527078" y="4705647"/>
            <a:ext cx="1055000" cy="1440000"/>
            <a:chOff x="8362729" y="3757848"/>
            <a:chExt cx="1055000" cy="1440000"/>
          </a:xfrm>
        </p:grpSpPr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8362729" y="4492848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8550229" y="3757848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609923" y="4705647"/>
            <a:ext cx="1055000" cy="1440000"/>
            <a:chOff x="6883637" y="3760347"/>
            <a:chExt cx="1055000" cy="1440000"/>
          </a:xfrm>
        </p:grpSpPr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6883637" y="4495347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DC5A4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" name="Oval 16"/>
            <p:cNvSpPr>
              <a:spLocks noChangeArrowheads="1"/>
            </p:cNvSpPr>
            <p:nvPr/>
          </p:nvSpPr>
          <p:spPr bwMode="auto">
            <a:xfrm>
              <a:off x="7071137" y="3760347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DC5A4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4B8196E6-4CDC-4933-A842-3D96B150F7A5}"/>
              </a:ext>
            </a:extLst>
          </p:cNvPr>
          <p:cNvSpPr txBox="1"/>
          <p:nvPr/>
        </p:nvSpPr>
        <p:spPr>
          <a:xfrm>
            <a:off x="143607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2FBE68C2-FE11-44C3-BCAD-0DA08FE449ED}"/>
              </a:ext>
            </a:extLst>
          </p:cNvPr>
          <p:cNvSpPr txBox="1"/>
          <p:nvPr/>
        </p:nvSpPr>
        <p:spPr>
          <a:xfrm>
            <a:off x="3314374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CD291B95-4CF1-4269-A73C-585D4B132A41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FC04D1EE-955F-4680-BFE5-D6E66FABF316}"/>
              </a:ext>
            </a:extLst>
          </p:cNvPr>
          <p:cNvSpPr txBox="1"/>
          <p:nvPr/>
        </p:nvSpPr>
        <p:spPr>
          <a:xfrm>
            <a:off x="7272952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D3890B99-AC05-4826-80F2-F79FBB2C5287}"/>
              </a:ext>
            </a:extLst>
          </p:cNvPr>
          <p:cNvSpPr txBox="1"/>
          <p:nvPr/>
        </p:nvSpPr>
        <p:spPr>
          <a:xfrm>
            <a:off x="92384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租户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7547790" y="2215063"/>
            <a:ext cx="1055000" cy="1440000"/>
            <a:chOff x="1632505" y="2959268"/>
            <a:chExt cx="486605" cy="664181"/>
          </a:xfrm>
        </p:grpSpPr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898989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rgbClr val="898989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5568501" y="2215063"/>
            <a:ext cx="1055000" cy="1440000"/>
            <a:chOff x="2267182" y="2959268"/>
            <a:chExt cx="486605" cy="664181"/>
          </a:xfrm>
        </p:grpSpPr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AD7CD"/>
            </a:solidFill>
            <a:ln w="25400">
              <a:solidFill>
                <a:srgbClr val="FAD7C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FAD7CD"/>
            </a:solidFill>
            <a:ln w="25400">
              <a:solidFill>
                <a:srgbClr val="FAD7C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3589212" y="2215063"/>
            <a:ext cx="1055000" cy="1440000"/>
            <a:chOff x="2267182" y="2959268"/>
            <a:chExt cx="486605" cy="664181"/>
          </a:xfrm>
        </p:grpSpPr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EBAA91"/>
            </a:solidFill>
            <a:ln w="25400">
              <a:solidFill>
                <a:srgbClr val="EBAA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EBAA91"/>
            </a:solidFill>
            <a:ln w="25400">
              <a:solidFill>
                <a:srgbClr val="EBAA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5568501" y="4705647"/>
            <a:ext cx="1055000" cy="1440000"/>
            <a:chOff x="4507876" y="4278775"/>
            <a:chExt cx="486605" cy="664181"/>
          </a:xfrm>
        </p:grpSpPr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4507876" y="4617784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FAD7C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FAD7CD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rgbClr val="FAD7CD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4594358" y="4278775"/>
              <a:ext cx="326326" cy="3309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AD7C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3589212" y="4705647"/>
            <a:ext cx="1055000" cy="1440000"/>
            <a:chOff x="1632505" y="2959268"/>
            <a:chExt cx="486605" cy="664181"/>
          </a:xfrm>
        </p:grpSpPr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EBAA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EBAA9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rgbClr val="EBAA9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BAA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47790" y="4705647"/>
            <a:ext cx="1055000" cy="1440000"/>
            <a:chOff x="5390794" y="3762846"/>
            <a:chExt cx="1055000" cy="1440000"/>
          </a:xfrm>
        </p:grpSpPr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5390794" y="4497846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5578294" y="3762846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1609923" y="2215063"/>
            <a:ext cx="1055000" cy="1440000"/>
            <a:chOff x="2267182" y="2959268"/>
            <a:chExt cx="486605" cy="664181"/>
          </a:xfrm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DC5A41"/>
            </a:solidFill>
            <a:ln w="25400">
              <a:solidFill>
                <a:srgbClr val="DC5A41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DC5A41"/>
            </a:solidFill>
            <a:ln w="25400">
              <a:solidFill>
                <a:srgbClr val="DC5A4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9527078" y="2215063"/>
            <a:ext cx="1055000" cy="1440000"/>
            <a:chOff x="1632505" y="2959268"/>
            <a:chExt cx="486605" cy="664181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CACACA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rgbClr val="CACACA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527078" y="4705647"/>
            <a:ext cx="1055000" cy="1440000"/>
            <a:chOff x="8362729" y="3757848"/>
            <a:chExt cx="1055000" cy="1440000"/>
          </a:xfrm>
        </p:grpSpPr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8362729" y="4492848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CACACA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rgbClr val="CACACA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8550229" y="3757848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609923" y="4705647"/>
            <a:ext cx="1055000" cy="1440000"/>
            <a:chOff x="6883637" y="3760347"/>
            <a:chExt cx="1055000" cy="1440000"/>
          </a:xfrm>
        </p:grpSpPr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6883637" y="4495347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DC5A41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DC5A4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b="1" dirty="0">
                <a:solidFill>
                  <a:srgbClr val="DC5A4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" name="Oval 16"/>
            <p:cNvSpPr>
              <a:spLocks noChangeArrowheads="1"/>
            </p:cNvSpPr>
            <p:nvPr/>
          </p:nvSpPr>
          <p:spPr bwMode="auto">
            <a:xfrm>
              <a:off x="7071137" y="3760347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DC5A4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1E3CCA02-59F4-4ED0-8BB2-F45149F9466B}"/>
              </a:ext>
            </a:extLst>
          </p:cNvPr>
          <p:cNvSpPr txBox="1"/>
          <p:nvPr/>
        </p:nvSpPr>
        <p:spPr>
          <a:xfrm>
            <a:off x="1422323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4760C3E8-95FC-4AAB-B2E6-8201DEBC8025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5F030491-3137-4D62-9340-38FB870E4B68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4C13A7D2-56EE-42AD-8CE3-BDC97327681A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340E3D1B-2D09-4A1B-9B13-DA8504A7B30F}"/>
              </a:ext>
            </a:extLst>
          </p:cNvPr>
          <p:cNvSpPr txBox="1"/>
          <p:nvPr/>
        </p:nvSpPr>
        <p:spPr>
          <a:xfrm>
            <a:off x="9252240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97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对错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7045300" y="2140299"/>
            <a:ext cx="2880000" cy="2880000"/>
            <a:chOff x="7283090" y="2140299"/>
            <a:chExt cx="2880000" cy="2880000"/>
          </a:xfrm>
        </p:grpSpPr>
        <p:sp>
          <p:nvSpPr>
            <p:cNvPr id="35" name="圆角矩形 34"/>
            <p:cNvSpPr/>
            <p:nvPr/>
          </p:nvSpPr>
          <p:spPr>
            <a:xfrm rot="18900000">
              <a:off x="7283090" y="3400299"/>
              <a:ext cx="2880000" cy="360000"/>
            </a:xfrm>
            <a:prstGeom prst="roundRect">
              <a:avLst/>
            </a:prstGeom>
            <a:solidFill>
              <a:srgbClr val="DC14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 rot="2700000">
              <a:off x="7283090" y="3400299"/>
              <a:ext cx="2880000" cy="360000"/>
            </a:xfrm>
            <a:prstGeom prst="roundRect">
              <a:avLst/>
            </a:prstGeom>
            <a:solidFill>
              <a:srgbClr val="DC14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266700" y="3368791"/>
            <a:ext cx="2894313" cy="1440000"/>
            <a:chOff x="3654246" y="3369416"/>
            <a:chExt cx="2894313" cy="1440000"/>
          </a:xfrm>
        </p:grpSpPr>
        <p:sp>
          <p:nvSpPr>
            <p:cNvPr id="38" name="圆角矩形 37"/>
            <p:cNvSpPr/>
            <p:nvPr/>
          </p:nvSpPr>
          <p:spPr>
            <a:xfrm rot="18900000">
              <a:off x="3668559" y="3400300"/>
              <a:ext cx="2880000" cy="360000"/>
            </a:xfrm>
            <a:prstGeom prst="roundRect">
              <a:avLst/>
            </a:prstGeom>
            <a:solidFill>
              <a:srgbClr val="DC14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 rot="2700000">
              <a:off x="3114246" y="3909416"/>
              <a:ext cx="1440000" cy="360000"/>
            </a:xfrm>
            <a:prstGeom prst="roundRect">
              <a:avLst/>
            </a:prstGeom>
            <a:solidFill>
              <a:srgbClr val="DC14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709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锁和钥匙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609923" y="3405259"/>
            <a:ext cx="782174" cy="1080000"/>
            <a:chOff x="1609923" y="3405259"/>
            <a:chExt cx="782174" cy="1080000"/>
          </a:xfrm>
        </p:grpSpPr>
        <p:sp>
          <p:nvSpPr>
            <p:cNvPr id="14" name="Freeform 29"/>
            <p:cNvSpPr>
              <a:spLocks noEditPoints="1"/>
            </p:cNvSpPr>
            <p:nvPr/>
          </p:nvSpPr>
          <p:spPr bwMode="auto">
            <a:xfrm>
              <a:off x="1609923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1665578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09923" y="4595454"/>
            <a:ext cx="1466888" cy="720000"/>
            <a:chOff x="1609923" y="4595454"/>
            <a:chExt cx="1466888" cy="720000"/>
          </a:xfrm>
        </p:grpSpPr>
        <p:sp>
          <p:nvSpPr>
            <p:cNvPr id="20" name="Freeform 246"/>
            <p:cNvSpPr>
              <a:spLocks noEditPoints="1"/>
            </p:cNvSpPr>
            <p:nvPr/>
          </p:nvSpPr>
          <p:spPr bwMode="auto">
            <a:xfrm>
              <a:off x="1609923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DC5A4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Oval 247"/>
            <p:cNvSpPr>
              <a:spLocks noChangeArrowheads="1"/>
            </p:cNvSpPr>
            <p:nvPr/>
          </p:nvSpPr>
          <p:spPr bwMode="auto">
            <a:xfrm>
              <a:off x="1773556" y="4876965"/>
              <a:ext cx="164317" cy="164317"/>
            </a:xfrm>
            <a:prstGeom prst="ellipse">
              <a:avLst/>
            </a:prstGeom>
            <a:solidFill>
              <a:srgbClr val="DC5A4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657418" y="2215064"/>
            <a:ext cx="782174" cy="1080000"/>
            <a:chOff x="3657418" y="2215064"/>
            <a:chExt cx="782174" cy="1080000"/>
          </a:xfrm>
        </p:grpSpPr>
        <p:sp>
          <p:nvSpPr>
            <p:cNvPr id="23" name="Freeform 27"/>
            <p:cNvSpPr>
              <a:spLocks/>
            </p:cNvSpPr>
            <p:nvPr/>
          </p:nvSpPr>
          <p:spPr bwMode="auto">
            <a:xfrm>
              <a:off x="3714578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3657418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657418" y="3405259"/>
            <a:ext cx="782174" cy="1080000"/>
            <a:chOff x="3657418" y="3405259"/>
            <a:chExt cx="782174" cy="1080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657418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3713073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516507" y="5425648"/>
            <a:ext cx="1345820" cy="720000"/>
            <a:chOff x="3516507" y="5425648"/>
            <a:chExt cx="1345820" cy="720000"/>
          </a:xfrm>
        </p:grpSpPr>
        <p:sp>
          <p:nvSpPr>
            <p:cNvPr id="29" name="Rectangle 244"/>
            <p:cNvSpPr>
              <a:spLocks noChangeArrowheads="1"/>
            </p:cNvSpPr>
            <p:nvPr/>
          </p:nvSpPr>
          <p:spPr bwMode="auto">
            <a:xfrm>
              <a:off x="3695054" y="5611657"/>
              <a:ext cx="91138" cy="312913"/>
            </a:xfrm>
            <a:prstGeom prst="rect">
              <a:avLst/>
            </a:prstGeom>
            <a:solidFill>
              <a:srgbClr val="EBAA9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" name="Freeform 245"/>
            <p:cNvSpPr>
              <a:spLocks noEditPoints="1"/>
            </p:cNvSpPr>
            <p:nvPr/>
          </p:nvSpPr>
          <p:spPr bwMode="auto">
            <a:xfrm>
              <a:off x="3516507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EBAA9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486240" y="4595454"/>
            <a:ext cx="1466888" cy="720000"/>
            <a:chOff x="3486240" y="4595454"/>
            <a:chExt cx="1466888" cy="720000"/>
          </a:xfrm>
        </p:grpSpPr>
        <p:sp>
          <p:nvSpPr>
            <p:cNvPr id="32" name="Freeform 246"/>
            <p:cNvSpPr>
              <a:spLocks noEditPoints="1"/>
            </p:cNvSpPr>
            <p:nvPr/>
          </p:nvSpPr>
          <p:spPr bwMode="auto">
            <a:xfrm>
              <a:off x="3486240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EBAA9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Oval 247"/>
            <p:cNvSpPr>
              <a:spLocks noChangeArrowheads="1"/>
            </p:cNvSpPr>
            <p:nvPr/>
          </p:nvSpPr>
          <p:spPr bwMode="auto">
            <a:xfrm>
              <a:off x="3649873" y="4876965"/>
              <a:ext cx="164317" cy="164317"/>
            </a:xfrm>
            <a:prstGeom prst="ellipse">
              <a:avLst/>
            </a:prstGeom>
            <a:solidFill>
              <a:srgbClr val="EBAA9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704913" y="2215064"/>
            <a:ext cx="782174" cy="1080000"/>
            <a:chOff x="5704913" y="2215064"/>
            <a:chExt cx="782174" cy="1080000"/>
          </a:xfrm>
        </p:grpSpPr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5762073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" name="Freeform 28"/>
            <p:cNvSpPr>
              <a:spLocks noEditPoints="1"/>
            </p:cNvSpPr>
            <p:nvPr/>
          </p:nvSpPr>
          <p:spPr bwMode="auto">
            <a:xfrm>
              <a:off x="5704913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704913" y="3405259"/>
            <a:ext cx="782174" cy="1080000"/>
            <a:chOff x="5704913" y="3405259"/>
            <a:chExt cx="782174" cy="1080000"/>
          </a:xfrm>
        </p:grpSpPr>
        <p:sp>
          <p:nvSpPr>
            <p:cNvPr id="44" name="Freeform 29"/>
            <p:cNvSpPr>
              <a:spLocks noEditPoints="1"/>
            </p:cNvSpPr>
            <p:nvPr/>
          </p:nvSpPr>
          <p:spPr bwMode="auto">
            <a:xfrm>
              <a:off x="5704913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5760568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23091" y="5425648"/>
            <a:ext cx="1345820" cy="720000"/>
            <a:chOff x="5423091" y="5425648"/>
            <a:chExt cx="1345820" cy="720000"/>
          </a:xfrm>
        </p:grpSpPr>
        <p:sp>
          <p:nvSpPr>
            <p:cNvPr id="47" name="Rectangle 244"/>
            <p:cNvSpPr>
              <a:spLocks noChangeArrowheads="1"/>
            </p:cNvSpPr>
            <p:nvPr/>
          </p:nvSpPr>
          <p:spPr bwMode="auto">
            <a:xfrm>
              <a:off x="5601638" y="5611657"/>
              <a:ext cx="91138" cy="312913"/>
            </a:xfrm>
            <a:prstGeom prst="rect">
              <a:avLst/>
            </a:prstGeom>
            <a:solidFill>
              <a:srgbClr val="FAD7C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" name="Freeform 245"/>
            <p:cNvSpPr>
              <a:spLocks noEditPoints="1"/>
            </p:cNvSpPr>
            <p:nvPr/>
          </p:nvSpPr>
          <p:spPr bwMode="auto">
            <a:xfrm>
              <a:off x="5423091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FAD7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5362557" y="4595454"/>
            <a:ext cx="1466888" cy="720000"/>
            <a:chOff x="5362557" y="4595454"/>
            <a:chExt cx="1466888" cy="720000"/>
          </a:xfrm>
        </p:grpSpPr>
        <p:sp>
          <p:nvSpPr>
            <p:cNvPr id="50" name="Freeform 246"/>
            <p:cNvSpPr>
              <a:spLocks noEditPoints="1"/>
            </p:cNvSpPr>
            <p:nvPr/>
          </p:nvSpPr>
          <p:spPr bwMode="auto">
            <a:xfrm>
              <a:off x="5362557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FAD7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" name="Oval 247"/>
            <p:cNvSpPr>
              <a:spLocks noChangeArrowheads="1"/>
            </p:cNvSpPr>
            <p:nvPr/>
          </p:nvSpPr>
          <p:spPr bwMode="auto">
            <a:xfrm>
              <a:off x="5526190" y="4876965"/>
              <a:ext cx="164317" cy="164317"/>
            </a:xfrm>
            <a:prstGeom prst="ellipse">
              <a:avLst/>
            </a:prstGeom>
            <a:solidFill>
              <a:srgbClr val="FAD7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7752408" y="2215064"/>
            <a:ext cx="782174" cy="1080000"/>
            <a:chOff x="7752408" y="2215064"/>
            <a:chExt cx="782174" cy="1080000"/>
          </a:xfrm>
        </p:grpSpPr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7809568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" name="Freeform 28"/>
            <p:cNvSpPr>
              <a:spLocks noEditPoints="1"/>
            </p:cNvSpPr>
            <p:nvPr/>
          </p:nvSpPr>
          <p:spPr bwMode="auto">
            <a:xfrm>
              <a:off x="7752408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752408" y="3405259"/>
            <a:ext cx="782174" cy="1080000"/>
            <a:chOff x="7752408" y="3405259"/>
            <a:chExt cx="782174" cy="1080000"/>
          </a:xfrm>
        </p:grpSpPr>
        <p:sp>
          <p:nvSpPr>
            <p:cNvPr id="56" name="Freeform 29"/>
            <p:cNvSpPr>
              <a:spLocks noEditPoints="1"/>
            </p:cNvSpPr>
            <p:nvPr/>
          </p:nvSpPr>
          <p:spPr bwMode="auto">
            <a:xfrm>
              <a:off x="7752408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7808063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329675" y="5425648"/>
            <a:ext cx="1345820" cy="720000"/>
            <a:chOff x="7329675" y="5425648"/>
            <a:chExt cx="1345820" cy="720000"/>
          </a:xfrm>
        </p:grpSpPr>
        <p:sp>
          <p:nvSpPr>
            <p:cNvPr id="59" name="Rectangle 244"/>
            <p:cNvSpPr>
              <a:spLocks noChangeArrowheads="1"/>
            </p:cNvSpPr>
            <p:nvPr/>
          </p:nvSpPr>
          <p:spPr bwMode="auto">
            <a:xfrm>
              <a:off x="7508222" y="5611657"/>
              <a:ext cx="91138" cy="312913"/>
            </a:xfrm>
            <a:prstGeom prst="rect">
              <a:avLst/>
            </a:prstGeom>
            <a:solidFill>
              <a:srgbClr val="89898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" name="Freeform 245"/>
            <p:cNvSpPr>
              <a:spLocks noEditPoints="1"/>
            </p:cNvSpPr>
            <p:nvPr/>
          </p:nvSpPr>
          <p:spPr bwMode="auto">
            <a:xfrm>
              <a:off x="7329675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898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238874" y="4595454"/>
            <a:ext cx="1466888" cy="720000"/>
            <a:chOff x="7238874" y="4595454"/>
            <a:chExt cx="1466888" cy="720000"/>
          </a:xfrm>
        </p:grpSpPr>
        <p:sp>
          <p:nvSpPr>
            <p:cNvPr id="62" name="Freeform 246"/>
            <p:cNvSpPr>
              <a:spLocks noEditPoints="1"/>
            </p:cNvSpPr>
            <p:nvPr/>
          </p:nvSpPr>
          <p:spPr bwMode="auto">
            <a:xfrm>
              <a:off x="7238874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898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" name="Oval 247"/>
            <p:cNvSpPr>
              <a:spLocks noChangeArrowheads="1"/>
            </p:cNvSpPr>
            <p:nvPr/>
          </p:nvSpPr>
          <p:spPr bwMode="auto">
            <a:xfrm>
              <a:off x="7402507" y="4876965"/>
              <a:ext cx="164317" cy="164317"/>
            </a:xfrm>
            <a:prstGeom prst="ellipse">
              <a:avLst/>
            </a:prstGeom>
            <a:solidFill>
              <a:srgbClr val="898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9799904" y="3405259"/>
            <a:ext cx="782174" cy="1080000"/>
            <a:chOff x="9799904" y="3405259"/>
            <a:chExt cx="782174" cy="1080000"/>
          </a:xfrm>
        </p:grpSpPr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9799904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" name="Freeform 30"/>
            <p:cNvSpPr>
              <a:spLocks/>
            </p:cNvSpPr>
            <p:nvPr/>
          </p:nvSpPr>
          <p:spPr bwMode="auto">
            <a:xfrm>
              <a:off x="9855559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115190" y="4595454"/>
            <a:ext cx="1466888" cy="720000"/>
            <a:chOff x="9115190" y="4595454"/>
            <a:chExt cx="1466888" cy="720000"/>
          </a:xfrm>
        </p:grpSpPr>
        <p:sp>
          <p:nvSpPr>
            <p:cNvPr id="74" name="Freeform 246"/>
            <p:cNvSpPr>
              <a:spLocks noEditPoints="1"/>
            </p:cNvSpPr>
            <p:nvPr/>
          </p:nvSpPr>
          <p:spPr bwMode="auto">
            <a:xfrm>
              <a:off x="9115190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" name="Oval 247"/>
            <p:cNvSpPr>
              <a:spLocks noChangeArrowheads="1"/>
            </p:cNvSpPr>
            <p:nvPr/>
          </p:nvSpPr>
          <p:spPr bwMode="auto">
            <a:xfrm>
              <a:off x="9278823" y="4876965"/>
              <a:ext cx="164317" cy="164317"/>
            </a:xfrm>
            <a:prstGeom prst="ellipse">
              <a:avLst/>
            </a:pr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09923" y="2215064"/>
            <a:ext cx="782174" cy="1080000"/>
            <a:chOff x="1609923" y="2215064"/>
            <a:chExt cx="782174" cy="1080000"/>
          </a:xfrm>
        </p:grpSpPr>
        <p:sp>
          <p:nvSpPr>
            <p:cNvPr id="77" name="Freeform 27"/>
            <p:cNvSpPr>
              <a:spLocks/>
            </p:cNvSpPr>
            <p:nvPr/>
          </p:nvSpPr>
          <p:spPr bwMode="auto">
            <a:xfrm>
              <a:off x="1667083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" name="Freeform 28"/>
            <p:cNvSpPr>
              <a:spLocks noEditPoints="1"/>
            </p:cNvSpPr>
            <p:nvPr/>
          </p:nvSpPr>
          <p:spPr bwMode="auto">
            <a:xfrm>
              <a:off x="1609923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09923" y="5425648"/>
            <a:ext cx="1345820" cy="720000"/>
            <a:chOff x="1609923" y="5425648"/>
            <a:chExt cx="1345820" cy="720000"/>
          </a:xfrm>
        </p:grpSpPr>
        <p:sp>
          <p:nvSpPr>
            <p:cNvPr id="80" name="Rectangle 244"/>
            <p:cNvSpPr>
              <a:spLocks noChangeArrowheads="1"/>
            </p:cNvSpPr>
            <p:nvPr/>
          </p:nvSpPr>
          <p:spPr bwMode="auto">
            <a:xfrm>
              <a:off x="1788470" y="5611657"/>
              <a:ext cx="91138" cy="312913"/>
            </a:xfrm>
            <a:prstGeom prst="rect">
              <a:avLst/>
            </a:prstGeom>
            <a:solidFill>
              <a:srgbClr val="DC5A4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" name="Freeform 245"/>
            <p:cNvSpPr>
              <a:spLocks noEditPoints="1"/>
            </p:cNvSpPr>
            <p:nvPr/>
          </p:nvSpPr>
          <p:spPr bwMode="auto">
            <a:xfrm>
              <a:off x="1609923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DC5A4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799904" y="2215064"/>
            <a:ext cx="782174" cy="1080000"/>
            <a:chOff x="9799904" y="2215064"/>
            <a:chExt cx="782174" cy="1080000"/>
          </a:xfrm>
        </p:grpSpPr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9857064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" name="Freeform 28"/>
            <p:cNvSpPr>
              <a:spLocks noEditPoints="1"/>
            </p:cNvSpPr>
            <p:nvPr/>
          </p:nvSpPr>
          <p:spPr bwMode="auto">
            <a:xfrm>
              <a:off x="9799904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9236258" y="5425648"/>
            <a:ext cx="1345820" cy="720000"/>
            <a:chOff x="9236258" y="5425648"/>
            <a:chExt cx="1345820" cy="720000"/>
          </a:xfrm>
        </p:grpSpPr>
        <p:sp>
          <p:nvSpPr>
            <p:cNvPr id="86" name="Rectangle 244"/>
            <p:cNvSpPr>
              <a:spLocks noChangeArrowheads="1"/>
            </p:cNvSpPr>
            <p:nvPr/>
          </p:nvSpPr>
          <p:spPr bwMode="auto">
            <a:xfrm>
              <a:off x="9414805" y="5611657"/>
              <a:ext cx="91138" cy="312913"/>
            </a:xfrm>
            <a:prstGeom prst="rect">
              <a:avLst/>
            </a:prstGeom>
            <a:solidFill>
              <a:srgbClr val="CACA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" name="Freeform 245"/>
            <p:cNvSpPr>
              <a:spLocks noEditPoints="1"/>
            </p:cNvSpPr>
            <p:nvPr/>
          </p:nvSpPr>
          <p:spPr bwMode="auto">
            <a:xfrm>
              <a:off x="9236258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CB1FFD83-03B1-44E7-A805-4B1315BC7257}"/>
              </a:ext>
            </a:extLst>
          </p:cNvPr>
          <p:cNvSpPr txBox="1"/>
          <p:nvPr/>
        </p:nvSpPr>
        <p:spPr>
          <a:xfrm>
            <a:off x="1285910" y="1787003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148E1DF8-6263-4794-9096-B9C3EA8387A0}"/>
              </a:ext>
            </a:extLst>
          </p:cNvPr>
          <p:cNvSpPr txBox="1"/>
          <p:nvPr/>
        </p:nvSpPr>
        <p:spPr>
          <a:xfrm>
            <a:off x="319496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="" xmlns:a16="http://schemas.microsoft.com/office/drawing/2014/main" id="{9F9B79B8-7C34-4BCF-A5C7-6FC5BD76E92E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24B8920F-4659-4CB4-BE35-6080962468C7}"/>
              </a:ext>
            </a:extLst>
          </p:cNvPr>
          <p:cNvSpPr txBox="1"/>
          <p:nvPr/>
        </p:nvSpPr>
        <p:spPr>
          <a:xfrm>
            <a:off x="7364864" y="1782553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="" xmlns:a16="http://schemas.microsoft.com/office/drawing/2014/main" id="{C167907F-DB91-4039-B08C-D70B1B123513}"/>
              </a:ext>
            </a:extLst>
          </p:cNvPr>
          <p:cNvSpPr txBox="1"/>
          <p:nvPr/>
        </p:nvSpPr>
        <p:spPr>
          <a:xfrm>
            <a:off x="9247977" y="1787002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23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表项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文章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892369" y="2103848"/>
            <a:ext cx="578783" cy="347036"/>
            <a:chOff x="4009227" y="2215064"/>
            <a:chExt cx="578783" cy="347036"/>
          </a:xfrm>
        </p:grpSpPr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4009227" y="2215064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auto">
            <a:xfrm>
              <a:off x="4067122" y="2292090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9" name="Freeform 17"/>
            <p:cNvSpPr>
              <a:spLocks/>
            </p:cNvSpPr>
            <p:nvPr/>
          </p:nvSpPr>
          <p:spPr bwMode="auto">
            <a:xfrm>
              <a:off x="4182912" y="2369200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auto">
            <a:xfrm>
              <a:off x="4086420" y="2446394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4009227" y="2523503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99168" y="2103848"/>
            <a:ext cx="570242" cy="341939"/>
            <a:chOff x="5216026" y="2215064"/>
            <a:chExt cx="570242" cy="341939"/>
          </a:xfrm>
        </p:grpSpPr>
        <p:sp>
          <p:nvSpPr>
            <p:cNvPr id="103" name="Freeform 24"/>
            <p:cNvSpPr>
              <a:spLocks/>
            </p:cNvSpPr>
            <p:nvPr/>
          </p:nvSpPr>
          <p:spPr bwMode="auto">
            <a:xfrm>
              <a:off x="5216026" y="2215064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4" name="Freeform 25"/>
            <p:cNvSpPr>
              <a:spLocks/>
            </p:cNvSpPr>
            <p:nvPr/>
          </p:nvSpPr>
          <p:spPr bwMode="auto">
            <a:xfrm>
              <a:off x="5349064" y="2290927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5" name="Freeform 26"/>
            <p:cNvSpPr>
              <a:spLocks/>
            </p:cNvSpPr>
            <p:nvPr/>
          </p:nvSpPr>
          <p:spPr bwMode="auto">
            <a:xfrm>
              <a:off x="5558124" y="2367028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6" name="Freeform 27"/>
            <p:cNvSpPr>
              <a:spLocks/>
            </p:cNvSpPr>
            <p:nvPr/>
          </p:nvSpPr>
          <p:spPr bwMode="auto">
            <a:xfrm>
              <a:off x="5387075" y="2442891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7" name="Freeform 28"/>
            <p:cNvSpPr>
              <a:spLocks/>
            </p:cNvSpPr>
            <p:nvPr/>
          </p:nvSpPr>
          <p:spPr bwMode="auto">
            <a:xfrm>
              <a:off x="5216026" y="2518992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97426" y="2103848"/>
            <a:ext cx="577143" cy="346302"/>
            <a:chOff x="6414284" y="2215064"/>
            <a:chExt cx="577143" cy="346302"/>
          </a:xfrm>
        </p:grpSpPr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6414284" y="2215064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0" name="Freeform 34"/>
            <p:cNvSpPr>
              <a:spLocks/>
            </p:cNvSpPr>
            <p:nvPr/>
          </p:nvSpPr>
          <p:spPr bwMode="auto">
            <a:xfrm>
              <a:off x="6414284" y="2292065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" name="Freeform 35"/>
            <p:cNvSpPr>
              <a:spLocks/>
            </p:cNvSpPr>
            <p:nvPr/>
          </p:nvSpPr>
          <p:spPr bwMode="auto">
            <a:xfrm>
              <a:off x="6414284" y="2369065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" name="Freeform 36"/>
            <p:cNvSpPr>
              <a:spLocks/>
            </p:cNvSpPr>
            <p:nvPr/>
          </p:nvSpPr>
          <p:spPr bwMode="auto">
            <a:xfrm>
              <a:off x="6414284" y="2445825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" name="Freeform 37"/>
            <p:cNvSpPr>
              <a:spLocks/>
            </p:cNvSpPr>
            <p:nvPr/>
          </p:nvSpPr>
          <p:spPr bwMode="auto">
            <a:xfrm>
              <a:off x="6414284" y="2522826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502585" y="2103848"/>
            <a:ext cx="563134" cy="337912"/>
            <a:chOff x="7619443" y="2215064"/>
            <a:chExt cx="563134" cy="337912"/>
          </a:xfrm>
        </p:grpSpPr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7619443" y="2215064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7619443" y="2290190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7619443" y="2365160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7619443" y="244028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7750914" y="2515413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693735" y="2103848"/>
            <a:ext cx="565368" cy="339541"/>
            <a:chOff x="8810593" y="2215064"/>
            <a:chExt cx="565368" cy="339541"/>
          </a:xfrm>
        </p:grpSpPr>
        <p:sp>
          <p:nvSpPr>
            <p:cNvPr id="121" name="Freeform 51"/>
            <p:cNvSpPr>
              <a:spLocks/>
            </p:cNvSpPr>
            <p:nvPr/>
          </p:nvSpPr>
          <p:spPr bwMode="auto">
            <a:xfrm>
              <a:off x="8810593" y="2215064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" name="Freeform 52"/>
            <p:cNvSpPr>
              <a:spLocks/>
            </p:cNvSpPr>
            <p:nvPr/>
          </p:nvSpPr>
          <p:spPr bwMode="auto">
            <a:xfrm>
              <a:off x="8810593" y="2290580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" name="Freeform 53"/>
            <p:cNvSpPr>
              <a:spLocks/>
            </p:cNvSpPr>
            <p:nvPr/>
          </p:nvSpPr>
          <p:spPr bwMode="auto">
            <a:xfrm>
              <a:off x="8810593" y="2366016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" name="Freeform 54"/>
            <p:cNvSpPr>
              <a:spLocks/>
            </p:cNvSpPr>
            <p:nvPr/>
          </p:nvSpPr>
          <p:spPr bwMode="auto">
            <a:xfrm>
              <a:off x="8810593" y="2441531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" name="Freeform 55"/>
            <p:cNvSpPr>
              <a:spLocks/>
            </p:cNvSpPr>
            <p:nvPr/>
          </p:nvSpPr>
          <p:spPr bwMode="auto">
            <a:xfrm>
              <a:off x="9055479" y="2516887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93065" y="3002828"/>
            <a:ext cx="573030" cy="343884"/>
            <a:chOff x="1609923" y="3114044"/>
            <a:chExt cx="573030" cy="343884"/>
          </a:xfrm>
        </p:grpSpPr>
        <p:sp>
          <p:nvSpPr>
            <p:cNvPr id="133" name="Freeform 6"/>
            <p:cNvSpPr>
              <a:spLocks/>
            </p:cNvSpPr>
            <p:nvPr/>
          </p:nvSpPr>
          <p:spPr bwMode="auto">
            <a:xfrm>
              <a:off x="1609923" y="3114044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4" name="Freeform 7"/>
            <p:cNvSpPr>
              <a:spLocks/>
            </p:cNvSpPr>
            <p:nvPr/>
          </p:nvSpPr>
          <p:spPr bwMode="auto">
            <a:xfrm>
              <a:off x="1609923" y="3190453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5" name="Freeform 8"/>
            <p:cNvSpPr>
              <a:spLocks/>
            </p:cNvSpPr>
            <p:nvPr/>
          </p:nvSpPr>
          <p:spPr bwMode="auto">
            <a:xfrm>
              <a:off x="1609923" y="3266863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6" name="Freeform 9"/>
            <p:cNvSpPr>
              <a:spLocks/>
            </p:cNvSpPr>
            <p:nvPr/>
          </p:nvSpPr>
          <p:spPr bwMode="auto">
            <a:xfrm>
              <a:off x="1609923" y="3343272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7" name="Freeform 10"/>
            <p:cNvSpPr>
              <a:spLocks/>
            </p:cNvSpPr>
            <p:nvPr/>
          </p:nvSpPr>
          <p:spPr bwMode="auto">
            <a:xfrm>
              <a:off x="1609923" y="3419682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92369" y="2999676"/>
            <a:ext cx="578783" cy="347036"/>
            <a:chOff x="4009227" y="3110892"/>
            <a:chExt cx="578783" cy="347036"/>
          </a:xfrm>
        </p:grpSpPr>
        <p:sp>
          <p:nvSpPr>
            <p:cNvPr id="139" name="Freeform 15"/>
            <p:cNvSpPr>
              <a:spLocks/>
            </p:cNvSpPr>
            <p:nvPr/>
          </p:nvSpPr>
          <p:spPr bwMode="auto">
            <a:xfrm>
              <a:off x="4009227" y="3110892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0" name="Freeform 16"/>
            <p:cNvSpPr>
              <a:spLocks/>
            </p:cNvSpPr>
            <p:nvPr/>
          </p:nvSpPr>
          <p:spPr bwMode="auto">
            <a:xfrm>
              <a:off x="4067122" y="3187918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1" name="Freeform 17"/>
            <p:cNvSpPr>
              <a:spLocks/>
            </p:cNvSpPr>
            <p:nvPr/>
          </p:nvSpPr>
          <p:spPr bwMode="auto">
            <a:xfrm>
              <a:off x="4182912" y="3265028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2" name="Freeform 18"/>
            <p:cNvSpPr>
              <a:spLocks/>
            </p:cNvSpPr>
            <p:nvPr/>
          </p:nvSpPr>
          <p:spPr bwMode="auto">
            <a:xfrm>
              <a:off x="4086420" y="3342222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3" name="Freeform 19"/>
            <p:cNvSpPr>
              <a:spLocks/>
            </p:cNvSpPr>
            <p:nvPr/>
          </p:nvSpPr>
          <p:spPr bwMode="auto">
            <a:xfrm>
              <a:off x="4009227" y="3419331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099168" y="3004773"/>
            <a:ext cx="570242" cy="341939"/>
            <a:chOff x="5216026" y="3115989"/>
            <a:chExt cx="570242" cy="341939"/>
          </a:xfrm>
        </p:grpSpPr>
        <p:sp>
          <p:nvSpPr>
            <p:cNvPr id="145" name="Freeform 24"/>
            <p:cNvSpPr>
              <a:spLocks/>
            </p:cNvSpPr>
            <p:nvPr/>
          </p:nvSpPr>
          <p:spPr bwMode="auto">
            <a:xfrm>
              <a:off x="5216026" y="311598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6" name="Freeform 25"/>
            <p:cNvSpPr>
              <a:spLocks/>
            </p:cNvSpPr>
            <p:nvPr/>
          </p:nvSpPr>
          <p:spPr bwMode="auto">
            <a:xfrm>
              <a:off x="5349064" y="319185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7" name="Freeform 26"/>
            <p:cNvSpPr>
              <a:spLocks/>
            </p:cNvSpPr>
            <p:nvPr/>
          </p:nvSpPr>
          <p:spPr bwMode="auto">
            <a:xfrm>
              <a:off x="5558124" y="326795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8" name="Freeform 27"/>
            <p:cNvSpPr>
              <a:spLocks/>
            </p:cNvSpPr>
            <p:nvPr/>
          </p:nvSpPr>
          <p:spPr bwMode="auto">
            <a:xfrm>
              <a:off x="5387075" y="334381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9" name="Freeform 28"/>
            <p:cNvSpPr>
              <a:spLocks/>
            </p:cNvSpPr>
            <p:nvPr/>
          </p:nvSpPr>
          <p:spPr bwMode="auto">
            <a:xfrm>
              <a:off x="5216026" y="341991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97426" y="3000410"/>
            <a:ext cx="577143" cy="346302"/>
            <a:chOff x="6414284" y="3111626"/>
            <a:chExt cx="577143" cy="346302"/>
          </a:xfrm>
        </p:grpSpPr>
        <p:sp>
          <p:nvSpPr>
            <p:cNvPr id="151" name="Freeform 33"/>
            <p:cNvSpPr>
              <a:spLocks/>
            </p:cNvSpPr>
            <p:nvPr/>
          </p:nvSpPr>
          <p:spPr bwMode="auto">
            <a:xfrm>
              <a:off x="6414284" y="3111626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6414284" y="3188627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3" name="Freeform 35"/>
            <p:cNvSpPr>
              <a:spLocks/>
            </p:cNvSpPr>
            <p:nvPr/>
          </p:nvSpPr>
          <p:spPr bwMode="auto">
            <a:xfrm>
              <a:off x="6414284" y="3265627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4" name="Freeform 36"/>
            <p:cNvSpPr>
              <a:spLocks/>
            </p:cNvSpPr>
            <p:nvPr/>
          </p:nvSpPr>
          <p:spPr bwMode="auto">
            <a:xfrm>
              <a:off x="6414284" y="3342387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6414284" y="3419388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02585" y="3008800"/>
            <a:ext cx="563134" cy="337912"/>
            <a:chOff x="7619443" y="3120016"/>
            <a:chExt cx="563134" cy="337912"/>
          </a:xfrm>
        </p:grpSpPr>
        <p:sp>
          <p:nvSpPr>
            <p:cNvPr id="157" name="Freeform 42"/>
            <p:cNvSpPr>
              <a:spLocks/>
            </p:cNvSpPr>
            <p:nvPr/>
          </p:nvSpPr>
          <p:spPr bwMode="auto">
            <a:xfrm>
              <a:off x="7619443" y="312001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8" name="Freeform 43"/>
            <p:cNvSpPr>
              <a:spLocks/>
            </p:cNvSpPr>
            <p:nvPr/>
          </p:nvSpPr>
          <p:spPr bwMode="auto">
            <a:xfrm>
              <a:off x="7619443" y="319514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9" name="Freeform 44"/>
            <p:cNvSpPr>
              <a:spLocks/>
            </p:cNvSpPr>
            <p:nvPr/>
          </p:nvSpPr>
          <p:spPr bwMode="auto">
            <a:xfrm>
              <a:off x="7619443" y="327011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0" name="Freeform 45"/>
            <p:cNvSpPr>
              <a:spLocks/>
            </p:cNvSpPr>
            <p:nvPr/>
          </p:nvSpPr>
          <p:spPr bwMode="auto">
            <a:xfrm>
              <a:off x="7619443" y="3345238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1" name="Freeform 46"/>
            <p:cNvSpPr>
              <a:spLocks/>
            </p:cNvSpPr>
            <p:nvPr/>
          </p:nvSpPr>
          <p:spPr bwMode="auto">
            <a:xfrm>
              <a:off x="7750914" y="3420365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693735" y="3007171"/>
            <a:ext cx="565368" cy="339541"/>
            <a:chOff x="8810593" y="3118387"/>
            <a:chExt cx="565368" cy="339541"/>
          </a:xfrm>
        </p:grpSpPr>
        <p:sp>
          <p:nvSpPr>
            <p:cNvPr id="163" name="Freeform 51"/>
            <p:cNvSpPr>
              <a:spLocks/>
            </p:cNvSpPr>
            <p:nvPr/>
          </p:nvSpPr>
          <p:spPr bwMode="auto">
            <a:xfrm>
              <a:off x="8810593" y="3118387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4" name="Freeform 52"/>
            <p:cNvSpPr>
              <a:spLocks/>
            </p:cNvSpPr>
            <p:nvPr/>
          </p:nvSpPr>
          <p:spPr bwMode="auto">
            <a:xfrm>
              <a:off x="8810593" y="3193903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5" name="Freeform 53"/>
            <p:cNvSpPr>
              <a:spLocks/>
            </p:cNvSpPr>
            <p:nvPr/>
          </p:nvSpPr>
          <p:spPr bwMode="auto">
            <a:xfrm>
              <a:off x="8810593" y="3269339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6" name="Freeform 54"/>
            <p:cNvSpPr>
              <a:spLocks/>
            </p:cNvSpPr>
            <p:nvPr/>
          </p:nvSpPr>
          <p:spPr bwMode="auto">
            <a:xfrm>
              <a:off x="8810593" y="3344854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7" name="Freeform 55"/>
            <p:cNvSpPr>
              <a:spLocks/>
            </p:cNvSpPr>
            <p:nvPr/>
          </p:nvSpPr>
          <p:spPr bwMode="auto">
            <a:xfrm>
              <a:off x="9055479" y="3420210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887120" y="2999755"/>
            <a:ext cx="578100" cy="346957"/>
            <a:chOff x="10003978" y="3110971"/>
            <a:chExt cx="578100" cy="346957"/>
          </a:xfrm>
        </p:grpSpPr>
        <p:sp>
          <p:nvSpPr>
            <p:cNvPr id="169" name="Freeform 60"/>
            <p:cNvSpPr>
              <a:spLocks/>
            </p:cNvSpPr>
            <p:nvPr/>
          </p:nvSpPr>
          <p:spPr bwMode="auto">
            <a:xfrm>
              <a:off x="10003978" y="3110971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0" name="Freeform 61"/>
            <p:cNvSpPr>
              <a:spLocks/>
            </p:cNvSpPr>
            <p:nvPr/>
          </p:nvSpPr>
          <p:spPr bwMode="auto">
            <a:xfrm>
              <a:off x="10003978" y="3188180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1" name="Freeform 62"/>
            <p:cNvSpPr>
              <a:spLocks/>
            </p:cNvSpPr>
            <p:nvPr/>
          </p:nvSpPr>
          <p:spPr bwMode="auto">
            <a:xfrm>
              <a:off x="10003978" y="3265292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2" name="Freeform 63"/>
            <p:cNvSpPr>
              <a:spLocks/>
            </p:cNvSpPr>
            <p:nvPr/>
          </p:nvSpPr>
          <p:spPr bwMode="auto">
            <a:xfrm>
              <a:off x="10003978" y="334240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3" name="Freeform 64"/>
            <p:cNvSpPr>
              <a:spLocks/>
            </p:cNvSpPr>
            <p:nvPr/>
          </p:nvSpPr>
          <p:spPr bwMode="auto">
            <a:xfrm>
              <a:off x="10003978" y="341932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93065" y="3898735"/>
            <a:ext cx="573030" cy="343884"/>
            <a:chOff x="1609923" y="4009951"/>
            <a:chExt cx="573030" cy="343884"/>
          </a:xfrm>
        </p:grpSpPr>
        <p:sp>
          <p:nvSpPr>
            <p:cNvPr id="175" name="Freeform 6"/>
            <p:cNvSpPr>
              <a:spLocks/>
            </p:cNvSpPr>
            <p:nvPr/>
          </p:nvSpPr>
          <p:spPr bwMode="auto">
            <a:xfrm>
              <a:off x="1609923" y="4009951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6" name="Freeform 7"/>
            <p:cNvSpPr>
              <a:spLocks/>
            </p:cNvSpPr>
            <p:nvPr/>
          </p:nvSpPr>
          <p:spPr bwMode="auto">
            <a:xfrm>
              <a:off x="1609923" y="4086360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7" name="Freeform 8"/>
            <p:cNvSpPr>
              <a:spLocks/>
            </p:cNvSpPr>
            <p:nvPr/>
          </p:nvSpPr>
          <p:spPr bwMode="auto">
            <a:xfrm>
              <a:off x="1609923" y="4162770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8" name="Freeform 9"/>
            <p:cNvSpPr>
              <a:spLocks/>
            </p:cNvSpPr>
            <p:nvPr/>
          </p:nvSpPr>
          <p:spPr bwMode="auto">
            <a:xfrm>
              <a:off x="1609923" y="4239179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9" name="Freeform 10"/>
            <p:cNvSpPr>
              <a:spLocks/>
            </p:cNvSpPr>
            <p:nvPr/>
          </p:nvSpPr>
          <p:spPr bwMode="auto">
            <a:xfrm>
              <a:off x="1609923" y="4315589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892369" y="3895583"/>
            <a:ext cx="578783" cy="347036"/>
            <a:chOff x="4009227" y="4006799"/>
            <a:chExt cx="578783" cy="347036"/>
          </a:xfrm>
        </p:grpSpPr>
        <p:sp>
          <p:nvSpPr>
            <p:cNvPr id="181" name="Freeform 15"/>
            <p:cNvSpPr>
              <a:spLocks/>
            </p:cNvSpPr>
            <p:nvPr/>
          </p:nvSpPr>
          <p:spPr bwMode="auto">
            <a:xfrm>
              <a:off x="4009227" y="4006799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2" name="Freeform 16"/>
            <p:cNvSpPr>
              <a:spLocks/>
            </p:cNvSpPr>
            <p:nvPr/>
          </p:nvSpPr>
          <p:spPr bwMode="auto">
            <a:xfrm>
              <a:off x="4067122" y="4083825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3" name="Freeform 17"/>
            <p:cNvSpPr>
              <a:spLocks/>
            </p:cNvSpPr>
            <p:nvPr/>
          </p:nvSpPr>
          <p:spPr bwMode="auto">
            <a:xfrm>
              <a:off x="4182912" y="4160935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4" name="Freeform 18"/>
            <p:cNvSpPr>
              <a:spLocks/>
            </p:cNvSpPr>
            <p:nvPr/>
          </p:nvSpPr>
          <p:spPr bwMode="auto">
            <a:xfrm>
              <a:off x="4086420" y="4238129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5" name="Freeform 19"/>
            <p:cNvSpPr>
              <a:spLocks/>
            </p:cNvSpPr>
            <p:nvPr/>
          </p:nvSpPr>
          <p:spPr bwMode="auto">
            <a:xfrm>
              <a:off x="4009227" y="4315238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99168" y="3900680"/>
            <a:ext cx="570242" cy="341939"/>
            <a:chOff x="5216026" y="4011896"/>
            <a:chExt cx="570242" cy="341939"/>
          </a:xfrm>
        </p:grpSpPr>
        <p:sp>
          <p:nvSpPr>
            <p:cNvPr id="187" name="Freeform 24"/>
            <p:cNvSpPr>
              <a:spLocks/>
            </p:cNvSpPr>
            <p:nvPr/>
          </p:nvSpPr>
          <p:spPr bwMode="auto">
            <a:xfrm>
              <a:off x="5216026" y="4011896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8" name="Freeform 25"/>
            <p:cNvSpPr>
              <a:spLocks/>
            </p:cNvSpPr>
            <p:nvPr/>
          </p:nvSpPr>
          <p:spPr bwMode="auto">
            <a:xfrm>
              <a:off x="5349064" y="4087759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9" name="Freeform 26"/>
            <p:cNvSpPr>
              <a:spLocks/>
            </p:cNvSpPr>
            <p:nvPr/>
          </p:nvSpPr>
          <p:spPr bwMode="auto">
            <a:xfrm>
              <a:off x="5558124" y="4163860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0" name="Freeform 27"/>
            <p:cNvSpPr>
              <a:spLocks/>
            </p:cNvSpPr>
            <p:nvPr/>
          </p:nvSpPr>
          <p:spPr bwMode="auto">
            <a:xfrm>
              <a:off x="5387075" y="4239723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1" name="Freeform 28"/>
            <p:cNvSpPr>
              <a:spLocks/>
            </p:cNvSpPr>
            <p:nvPr/>
          </p:nvSpPr>
          <p:spPr bwMode="auto">
            <a:xfrm>
              <a:off x="5216026" y="4315824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297426" y="3896317"/>
            <a:ext cx="577143" cy="346302"/>
            <a:chOff x="6414284" y="4007533"/>
            <a:chExt cx="577143" cy="346302"/>
          </a:xfrm>
        </p:grpSpPr>
        <p:sp>
          <p:nvSpPr>
            <p:cNvPr id="193" name="Freeform 33"/>
            <p:cNvSpPr>
              <a:spLocks/>
            </p:cNvSpPr>
            <p:nvPr/>
          </p:nvSpPr>
          <p:spPr bwMode="auto">
            <a:xfrm>
              <a:off x="6414284" y="4007533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4" name="Freeform 34"/>
            <p:cNvSpPr>
              <a:spLocks/>
            </p:cNvSpPr>
            <p:nvPr/>
          </p:nvSpPr>
          <p:spPr bwMode="auto">
            <a:xfrm>
              <a:off x="6414284" y="4084534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5" name="Freeform 35"/>
            <p:cNvSpPr>
              <a:spLocks/>
            </p:cNvSpPr>
            <p:nvPr/>
          </p:nvSpPr>
          <p:spPr bwMode="auto">
            <a:xfrm>
              <a:off x="6414284" y="4161534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6" name="Freeform 36"/>
            <p:cNvSpPr>
              <a:spLocks/>
            </p:cNvSpPr>
            <p:nvPr/>
          </p:nvSpPr>
          <p:spPr bwMode="auto">
            <a:xfrm>
              <a:off x="6414284" y="4238294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7" name="Freeform 37"/>
            <p:cNvSpPr>
              <a:spLocks/>
            </p:cNvSpPr>
            <p:nvPr/>
          </p:nvSpPr>
          <p:spPr bwMode="auto">
            <a:xfrm>
              <a:off x="6414284" y="4315295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502585" y="3904707"/>
            <a:ext cx="563134" cy="337912"/>
            <a:chOff x="7619443" y="4015923"/>
            <a:chExt cx="563134" cy="337912"/>
          </a:xfrm>
        </p:grpSpPr>
        <p:sp>
          <p:nvSpPr>
            <p:cNvPr id="199" name="Freeform 42"/>
            <p:cNvSpPr>
              <a:spLocks/>
            </p:cNvSpPr>
            <p:nvPr/>
          </p:nvSpPr>
          <p:spPr bwMode="auto">
            <a:xfrm>
              <a:off x="7619443" y="4015923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0" name="Freeform 43"/>
            <p:cNvSpPr>
              <a:spLocks/>
            </p:cNvSpPr>
            <p:nvPr/>
          </p:nvSpPr>
          <p:spPr bwMode="auto">
            <a:xfrm>
              <a:off x="7619443" y="4091049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1" name="Freeform 44"/>
            <p:cNvSpPr>
              <a:spLocks/>
            </p:cNvSpPr>
            <p:nvPr/>
          </p:nvSpPr>
          <p:spPr bwMode="auto">
            <a:xfrm>
              <a:off x="7619443" y="4166019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2" name="Freeform 45"/>
            <p:cNvSpPr>
              <a:spLocks/>
            </p:cNvSpPr>
            <p:nvPr/>
          </p:nvSpPr>
          <p:spPr bwMode="auto">
            <a:xfrm>
              <a:off x="7619443" y="4241145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3" name="Freeform 46"/>
            <p:cNvSpPr>
              <a:spLocks/>
            </p:cNvSpPr>
            <p:nvPr/>
          </p:nvSpPr>
          <p:spPr bwMode="auto">
            <a:xfrm>
              <a:off x="7750914" y="4316272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9693735" y="3903078"/>
            <a:ext cx="565368" cy="339541"/>
            <a:chOff x="8810593" y="4014294"/>
            <a:chExt cx="565368" cy="339541"/>
          </a:xfrm>
        </p:grpSpPr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8810593" y="4014294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6" name="Freeform 52"/>
            <p:cNvSpPr>
              <a:spLocks/>
            </p:cNvSpPr>
            <p:nvPr/>
          </p:nvSpPr>
          <p:spPr bwMode="auto">
            <a:xfrm>
              <a:off x="8810593" y="4089810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7" name="Freeform 53"/>
            <p:cNvSpPr>
              <a:spLocks/>
            </p:cNvSpPr>
            <p:nvPr/>
          </p:nvSpPr>
          <p:spPr bwMode="auto">
            <a:xfrm>
              <a:off x="8810593" y="4165246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8" name="Freeform 54"/>
            <p:cNvSpPr>
              <a:spLocks/>
            </p:cNvSpPr>
            <p:nvPr/>
          </p:nvSpPr>
          <p:spPr bwMode="auto">
            <a:xfrm>
              <a:off x="8810593" y="4240761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9" name="Freeform 55"/>
            <p:cNvSpPr>
              <a:spLocks/>
            </p:cNvSpPr>
            <p:nvPr/>
          </p:nvSpPr>
          <p:spPr bwMode="auto">
            <a:xfrm>
              <a:off x="9055479" y="4316117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10887120" y="3895662"/>
            <a:ext cx="578100" cy="346957"/>
            <a:chOff x="10003978" y="4006878"/>
            <a:chExt cx="578100" cy="346957"/>
          </a:xfrm>
        </p:grpSpPr>
        <p:sp>
          <p:nvSpPr>
            <p:cNvPr id="211" name="Freeform 60"/>
            <p:cNvSpPr>
              <a:spLocks/>
            </p:cNvSpPr>
            <p:nvPr/>
          </p:nvSpPr>
          <p:spPr bwMode="auto">
            <a:xfrm>
              <a:off x="10003978" y="4006878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2" name="Freeform 61"/>
            <p:cNvSpPr>
              <a:spLocks/>
            </p:cNvSpPr>
            <p:nvPr/>
          </p:nvSpPr>
          <p:spPr bwMode="auto">
            <a:xfrm>
              <a:off x="10003978" y="4084087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3" name="Freeform 62"/>
            <p:cNvSpPr>
              <a:spLocks/>
            </p:cNvSpPr>
            <p:nvPr/>
          </p:nvSpPr>
          <p:spPr bwMode="auto">
            <a:xfrm>
              <a:off x="10003978" y="4161199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4" name="Freeform 63"/>
            <p:cNvSpPr>
              <a:spLocks/>
            </p:cNvSpPr>
            <p:nvPr/>
          </p:nvSpPr>
          <p:spPr bwMode="auto">
            <a:xfrm>
              <a:off x="10003978" y="4238311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5" name="Freeform 64"/>
            <p:cNvSpPr>
              <a:spLocks/>
            </p:cNvSpPr>
            <p:nvPr/>
          </p:nvSpPr>
          <p:spPr bwMode="auto">
            <a:xfrm>
              <a:off x="10003978" y="4315231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493065" y="4794642"/>
            <a:ext cx="573030" cy="343884"/>
            <a:chOff x="1609923" y="4905858"/>
            <a:chExt cx="573030" cy="343884"/>
          </a:xfrm>
        </p:grpSpPr>
        <p:sp>
          <p:nvSpPr>
            <p:cNvPr id="217" name="Freeform 6"/>
            <p:cNvSpPr>
              <a:spLocks/>
            </p:cNvSpPr>
            <p:nvPr/>
          </p:nvSpPr>
          <p:spPr bwMode="auto">
            <a:xfrm>
              <a:off x="1609923" y="4905858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8" name="Freeform 7"/>
            <p:cNvSpPr>
              <a:spLocks/>
            </p:cNvSpPr>
            <p:nvPr/>
          </p:nvSpPr>
          <p:spPr bwMode="auto">
            <a:xfrm>
              <a:off x="1609923" y="4982267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9" name="Freeform 8"/>
            <p:cNvSpPr>
              <a:spLocks/>
            </p:cNvSpPr>
            <p:nvPr/>
          </p:nvSpPr>
          <p:spPr bwMode="auto">
            <a:xfrm>
              <a:off x="1609923" y="5058677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0" name="Freeform 9"/>
            <p:cNvSpPr>
              <a:spLocks/>
            </p:cNvSpPr>
            <p:nvPr/>
          </p:nvSpPr>
          <p:spPr bwMode="auto">
            <a:xfrm>
              <a:off x="1609923" y="5135086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1" name="Freeform 10"/>
            <p:cNvSpPr>
              <a:spLocks/>
            </p:cNvSpPr>
            <p:nvPr/>
          </p:nvSpPr>
          <p:spPr bwMode="auto">
            <a:xfrm>
              <a:off x="1609923" y="5211496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892369" y="4791490"/>
            <a:ext cx="578783" cy="347036"/>
            <a:chOff x="4009227" y="4902706"/>
            <a:chExt cx="578783" cy="347036"/>
          </a:xfrm>
        </p:grpSpPr>
        <p:sp>
          <p:nvSpPr>
            <p:cNvPr id="223" name="Freeform 15"/>
            <p:cNvSpPr>
              <a:spLocks/>
            </p:cNvSpPr>
            <p:nvPr/>
          </p:nvSpPr>
          <p:spPr bwMode="auto">
            <a:xfrm>
              <a:off x="4009227" y="4902706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4" name="Freeform 16"/>
            <p:cNvSpPr>
              <a:spLocks/>
            </p:cNvSpPr>
            <p:nvPr/>
          </p:nvSpPr>
          <p:spPr bwMode="auto">
            <a:xfrm>
              <a:off x="4067122" y="4979732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5" name="Freeform 17"/>
            <p:cNvSpPr>
              <a:spLocks/>
            </p:cNvSpPr>
            <p:nvPr/>
          </p:nvSpPr>
          <p:spPr bwMode="auto">
            <a:xfrm>
              <a:off x="4182912" y="5056842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6" name="Freeform 18"/>
            <p:cNvSpPr>
              <a:spLocks/>
            </p:cNvSpPr>
            <p:nvPr/>
          </p:nvSpPr>
          <p:spPr bwMode="auto">
            <a:xfrm>
              <a:off x="4086420" y="5134036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7" name="Freeform 19"/>
            <p:cNvSpPr>
              <a:spLocks/>
            </p:cNvSpPr>
            <p:nvPr/>
          </p:nvSpPr>
          <p:spPr bwMode="auto">
            <a:xfrm>
              <a:off x="4009227" y="5211145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99168" y="4796587"/>
            <a:ext cx="570242" cy="341939"/>
            <a:chOff x="5216026" y="4907803"/>
            <a:chExt cx="570242" cy="341939"/>
          </a:xfrm>
        </p:grpSpPr>
        <p:sp>
          <p:nvSpPr>
            <p:cNvPr id="229" name="Freeform 24"/>
            <p:cNvSpPr>
              <a:spLocks/>
            </p:cNvSpPr>
            <p:nvPr/>
          </p:nvSpPr>
          <p:spPr bwMode="auto">
            <a:xfrm>
              <a:off x="5216026" y="4907803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0" name="Freeform 25"/>
            <p:cNvSpPr>
              <a:spLocks/>
            </p:cNvSpPr>
            <p:nvPr/>
          </p:nvSpPr>
          <p:spPr bwMode="auto">
            <a:xfrm>
              <a:off x="5349064" y="4983666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1" name="Freeform 26"/>
            <p:cNvSpPr>
              <a:spLocks/>
            </p:cNvSpPr>
            <p:nvPr/>
          </p:nvSpPr>
          <p:spPr bwMode="auto">
            <a:xfrm>
              <a:off x="5558124" y="5059767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2" name="Freeform 27"/>
            <p:cNvSpPr>
              <a:spLocks/>
            </p:cNvSpPr>
            <p:nvPr/>
          </p:nvSpPr>
          <p:spPr bwMode="auto">
            <a:xfrm>
              <a:off x="5387075" y="5135630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3" name="Freeform 28"/>
            <p:cNvSpPr>
              <a:spLocks/>
            </p:cNvSpPr>
            <p:nvPr/>
          </p:nvSpPr>
          <p:spPr bwMode="auto">
            <a:xfrm>
              <a:off x="5216026" y="5211731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297426" y="4792224"/>
            <a:ext cx="577143" cy="346302"/>
            <a:chOff x="6414284" y="4903440"/>
            <a:chExt cx="577143" cy="346302"/>
          </a:xfrm>
        </p:grpSpPr>
        <p:sp>
          <p:nvSpPr>
            <p:cNvPr id="235" name="Freeform 33"/>
            <p:cNvSpPr>
              <a:spLocks/>
            </p:cNvSpPr>
            <p:nvPr/>
          </p:nvSpPr>
          <p:spPr bwMode="auto">
            <a:xfrm>
              <a:off x="6414284" y="4903440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6" name="Freeform 34"/>
            <p:cNvSpPr>
              <a:spLocks/>
            </p:cNvSpPr>
            <p:nvPr/>
          </p:nvSpPr>
          <p:spPr bwMode="auto">
            <a:xfrm>
              <a:off x="6414284" y="4980441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7" name="Freeform 35"/>
            <p:cNvSpPr>
              <a:spLocks/>
            </p:cNvSpPr>
            <p:nvPr/>
          </p:nvSpPr>
          <p:spPr bwMode="auto">
            <a:xfrm>
              <a:off x="6414284" y="5057441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8" name="Freeform 36"/>
            <p:cNvSpPr>
              <a:spLocks/>
            </p:cNvSpPr>
            <p:nvPr/>
          </p:nvSpPr>
          <p:spPr bwMode="auto">
            <a:xfrm>
              <a:off x="6414284" y="5134201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9" name="Freeform 37"/>
            <p:cNvSpPr>
              <a:spLocks/>
            </p:cNvSpPr>
            <p:nvPr/>
          </p:nvSpPr>
          <p:spPr bwMode="auto">
            <a:xfrm>
              <a:off x="6414284" y="5211202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502585" y="4800614"/>
            <a:ext cx="563134" cy="337912"/>
            <a:chOff x="7619443" y="4911830"/>
            <a:chExt cx="563134" cy="337912"/>
          </a:xfrm>
        </p:grpSpPr>
        <p:sp>
          <p:nvSpPr>
            <p:cNvPr id="241" name="Freeform 42"/>
            <p:cNvSpPr>
              <a:spLocks/>
            </p:cNvSpPr>
            <p:nvPr/>
          </p:nvSpPr>
          <p:spPr bwMode="auto">
            <a:xfrm>
              <a:off x="7619443" y="4911830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2" name="Freeform 43"/>
            <p:cNvSpPr>
              <a:spLocks/>
            </p:cNvSpPr>
            <p:nvPr/>
          </p:nvSpPr>
          <p:spPr bwMode="auto">
            <a:xfrm>
              <a:off x="7619443" y="498695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3" name="Freeform 44"/>
            <p:cNvSpPr>
              <a:spLocks/>
            </p:cNvSpPr>
            <p:nvPr/>
          </p:nvSpPr>
          <p:spPr bwMode="auto">
            <a:xfrm>
              <a:off x="7619443" y="506192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4" name="Freeform 45"/>
            <p:cNvSpPr>
              <a:spLocks/>
            </p:cNvSpPr>
            <p:nvPr/>
          </p:nvSpPr>
          <p:spPr bwMode="auto">
            <a:xfrm>
              <a:off x="7619443" y="513705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5" name="Freeform 46"/>
            <p:cNvSpPr>
              <a:spLocks/>
            </p:cNvSpPr>
            <p:nvPr/>
          </p:nvSpPr>
          <p:spPr bwMode="auto">
            <a:xfrm>
              <a:off x="7750914" y="5212179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693735" y="4798985"/>
            <a:ext cx="565368" cy="339541"/>
            <a:chOff x="8810593" y="4910201"/>
            <a:chExt cx="565368" cy="339541"/>
          </a:xfrm>
        </p:grpSpPr>
        <p:sp>
          <p:nvSpPr>
            <p:cNvPr id="247" name="Freeform 51"/>
            <p:cNvSpPr>
              <a:spLocks/>
            </p:cNvSpPr>
            <p:nvPr/>
          </p:nvSpPr>
          <p:spPr bwMode="auto">
            <a:xfrm>
              <a:off x="8810593" y="4910201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8" name="Freeform 52"/>
            <p:cNvSpPr>
              <a:spLocks/>
            </p:cNvSpPr>
            <p:nvPr/>
          </p:nvSpPr>
          <p:spPr bwMode="auto">
            <a:xfrm>
              <a:off x="8810593" y="4985717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9" name="Freeform 53"/>
            <p:cNvSpPr>
              <a:spLocks/>
            </p:cNvSpPr>
            <p:nvPr/>
          </p:nvSpPr>
          <p:spPr bwMode="auto">
            <a:xfrm>
              <a:off x="8810593" y="5061153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0" name="Freeform 54"/>
            <p:cNvSpPr>
              <a:spLocks/>
            </p:cNvSpPr>
            <p:nvPr/>
          </p:nvSpPr>
          <p:spPr bwMode="auto">
            <a:xfrm>
              <a:off x="8810593" y="5136668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1" name="Freeform 55"/>
            <p:cNvSpPr>
              <a:spLocks/>
            </p:cNvSpPr>
            <p:nvPr/>
          </p:nvSpPr>
          <p:spPr bwMode="auto">
            <a:xfrm>
              <a:off x="9055479" y="5212024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887120" y="4791569"/>
            <a:ext cx="578100" cy="346957"/>
            <a:chOff x="10003978" y="4902785"/>
            <a:chExt cx="578100" cy="346957"/>
          </a:xfrm>
        </p:grpSpPr>
        <p:sp>
          <p:nvSpPr>
            <p:cNvPr id="253" name="Freeform 60"/>
            <p:cNvSpPr>
              <a:spLocks/>
            </p:cNvSpPr>
            <p:nvPr/>
          </p:nvSpPr>
          <p:spPr bwMode="auto">
            <a:xfrm>
              <a:off x="10003978" y="4902785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4" name="Freeform 61"/>
            <p:cNvSpPr>
              <a:spLocks/>
            </p:cNvSpPr>
            <p:nvPr/>
          </p:nvSpPr>
          <p:spPr bwMode="auto">
            <a:xfrm>
              <a:off x="10003978" y="4979994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5" name="Freeform 62"/>
            <p:cNvSpPr>
              <a:spLocks/>
            </p:cNvSpPr>
            <p:nvPr/>
          </p:nvSpPr>
          <p:spPr bwMode="auto">
            <a:xfrm>
              <a:off x="10003978" y="5057106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6" name="Freeform 63"/>
            <p:cNvSpPr>
              <a:spLocks/>
            </p:cNvSpPr>
            <p:nvPr/>
          </p:nvSpPr>
          <p:spPr bwMode="auto">
            <a:xfrm>
              <a:off x="10003978" y="5134218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7" name="Freeform 64"/>
            <p:cNvSpPr>
              <a:spLocks/>
            </p:cNvSpPr>
            <p:nvPr/>
          </p:nvSpPr>
          <p:spPr bwMode="auto">
            <a:xfrm>
              <a:off x="10003978" y="5211138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92369" y="5687396"/>
            <a:ext cx="578783" cy="347036"/>
            <a:chOff x="4009227" y="5798612"/>
            <a:chExt cx="578783" cy="347036"/>
          </a:xfrm>
        </p:grpSpPr>
        <p:sp>
          <p:nvSpPr>
            <p:cNvPr id="265" name="Freeform 15"/>
            <p:cNvSpPr>
              <a:spLocks/>
            </p:cNvSpPr>
            <p:nvPr/>
          </p:nvSpPr>
          <p:spPr bwMode="auto">
            <a:xfrm>
              <a:off x="4009227" y="5798612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6" name="Freeform 16"/>
            <p:cNvSpPr>
              <a:spLocks/>
            </p:cNvSpPr>
            <p:nvPr/>
          </p:nvSpPr>
          <p:spPr bwMode="auto">
            <a:xfrm>
              <a:off x="4067122" y="5875638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7" name="Freeform 17"/>
            <p:cNvSpPr>
              <a:spLocks/>
            </p:cNvSpPr>
            <p:nvPr/>
          </p:nvSpPr>
          <p:spPr bwMode="auto">
            <a:xfrm>
              <a:off x="4182912" y="5952748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8" name="Freeform 18"/>
            <p:cNvSpPr>
              <a:spLocks/>
            </p:cNvSpPr>
            <p:nvPr/>
          </p:nvSpPr>
          <p:spPr bwMode="auto">
            <a:xfrm>
              <a:off x="4086420" y="6029942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9" name="Freeform 19"/>
            <p:cNvSpPr>
              <a:spLocks/>
            </p:cNvSpPr>
            <p:nvPr/>
          </p:nvSpPr>
          <p:spPr bwMode="auto">
            <a:xfrm>
              <a:off x="4009227" y="6107051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099168" y="5692493"/>
            <a:ext cx="570242" cy="341939"/>
            <a:chOff x="5216026" y="5803709"/>
            <a:chExt cx="570242" cy="341939"/>
          </a:xfrm>
        </p:grpSpPr>
        <p:sp>
          <p:nvSpPr>
            <p:cNvPr id="271" name="Freeform 24"/>
            <p:cNvSpPr>
              <a:spLocks/>
            </p:cNvSpPr>
            <p:nvPr/>
          </p:nvSpPr>
          <p:spPr bwMode="auto">
            <a:xfrm>
              <a:off x="5216026" y="580370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2" name="Freeform 25"/>
            <p:cNvSpPr>
              <a:spLocks/>
            </p:cNvSpPr>
            <p:nvPr/>
          </p:nvSpPr>
          <p:spPr bwMode="auto">
            <a:xfrm>
              <a:off x="5349064" y="587957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3" name="Freeform 26"/>
            <p:cNvSpPr>
              <a:spLocks/>
            </p:cNvSpPr>
            <p:nvPr/>
          </p:nvSpPr>
          <p:spPr bwMode="auto">
            <a:xfrm>
              <a:off x="5558124" y="595567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4" name="Freeform 27"/>
            <p:cNvSpPr>
              <a:spLocks/>
            </p:cNvSpPr>
            <p:nvPr/>
          </p:nvSpPr>
          <p:spPr bwMode="auto">
            <a:xfrm>
              <a:off x="5387075" y="603153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5" name="Freeform 28"/>
            <p:cNvSpPr>
              <a:spLocks/>
            </p:cNvSpPr>
            <p:nvPr/>
          </p:nvSpPr>
          <p:spPr bwMode="auto">
            <a:xfrm>
              <a:off x="5216026" y="610763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297426" y="5688130"/>
            <a:ext cx="577143" cy="346302"/>
            <a:chOff x="6414284" y="5799346"/>
            <a:chExt cx="577143" cy="346302"/>
          </a:xfrm>
        </p:grpSpPr>
        <p:sp>
          <p:nvSpPr>
            <p:cNvPr id="277" name="Freeform 33"/>
            <p:cNvSpPr>
              <a:spLocks/>
            </p:cNvSpPr>
            <p:nvPr/>
          </p:nvSpPr>
          <p:spPr bwMode="auto">
            <a:xfrm>
              <a:off x="6414284" y="5799346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8" name="Freeform 34"/>
            <p:cNvSpPr>
              <a:spLocks/>
            </p:cNvSpPr>
            <p:nvPr/>
          </p:nvSpPr>
          <p:spPr bwMode="auto">
            <a:xfrm>
              <a:off x="6414284" y="5876347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9" name="Freeform 35"/>
            <p:cNvSpPr>
              <a:spLocks/>
            </p:cNvSpPr>
            <p:nvPr/>
          </p:nvSpPr>
          <p:spPr bwMode="auto">
            <a:xfrm>
              <a:off x="6414284" y="5953347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0" name="Freeform 36"/>
            <p:cNvSpPr>
              <a:spLocks/>
            </p:cNvSpPr>
            <p:nvPr/>
          </p:nvSpPr>
          <p:spPr bwMode="auto">
            <a:xfrm>
              <a:off x="6414284" y="6030107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1" name="Freeform 37"/>
            <p:cNvSpPr>
              <a:spLocks/>
            </p:cNvSpPr>
            <p:nvPr/>
          </p:nvSpPr>
          <p:spPr bwMode="auto">
            <a:xfrm>
              <a:off x="6414284" y="6107108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502585" y="5696520"/>
            <a:ext cx="563134" cy="337912"/>
            <a:chOff x="7619443" y="5807736"/>
            <a:chExt cx="563134" cy="337912"/>
          </a:xfrm>
        </p:grpSpPr>
        <p:sp>
          <p:nvSpPr>
            <p:cNvPr id="283" name="Freeform 42"/>
            <p:cNvSpPr>
              <a:spLocks/>
            </p:cNvSpPr>
            <p:nvPr/>
          </p:nvSpPr>
          <p:spPr bwMode="auto">
            <a:xfrm>
              <a:off x="7619443" y="580773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4" name="Freeform 43"/>
            <p:cNvSpPr>
              <a:spLocks/>
            </p:cNvSpPr>
            <p:nvPr/>
          </p:nvSpPr>
          <p:spPr bwMode="auto">
            <a:xfrm>
              <a:off x="7619443" y="588286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5" name="Freeform 44"/>
            <p:cNvSpPr>
              <a:spLocks/>
            </p:cNvSpPr>
            <p:nvPr/>
          </p:nvSpPr>
          <p:spPr bwMode="auto">
            <a:xfrm>
              <a:off x="7619443" y="595783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6" name="Freeform 45"/>
            <p:cNvSpPr>
              <a:spLocks/>
            </p:cNvSpPr>
            <p:nvPr/>
          </p:nvSpPr>
          <p:spPr bwMode="auto">
            <a:xfrm>
              <a:off x="7619443" y="6032958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7" name="Freeform 46"/>
            <p:cNvSpPr>
              <a:spLocks/>
            </p:cNvSpPr>
            <p:nvPr/>
          </p:nvSpPr>
          <p:spPr bwMode="auto">
            <a:xfrm>
              <a:off x="7750914" y="6108085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693735" y="5694891"/>
            <a:ext cx="565368" cy="339541"/>
            <a:chOff x="8810593" y="5806107"/>
            <a:chExt cx="565368" cy="339541"/>
          </a:xfrm>
        </p:grpSpPr>
        <p:sp>
          <p:nvSpPr>
            <p:cNvPr id="289" name="Freeform 51"/>
            <p:cNvSpPr>
              <a:spLocks/>
            </p:cNvSpPr>
            <p:nvPr/>
          </p:nvSpPr>
          <p:spPr bwMode="auto">
            <a:xfrm>
              <a:off x="8810593" y="5806107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0" name="Freeform 52"/>
            <p:cNvSpPr>
              <a:spLocks/>
            </p:cNvSpPr>
            <p:nvPr/>
          </p:nvSpPr>
          <p:spPr bwMode="auto">
            <a:xfrm>
              <a:off x="8810593" y="5881623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1" name="Freeform 53"/>
            <p:cNvSpPr>
              <a:spLocks/>
            </p:cNvSpPr>
            <p:nvPr/>
          </p:nvSpPr>
          <p:spPr bwMode="auto">
            <a:xfrm>
              <a:off x="8810593" y="5957059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2" name="Freeform 54"/>
            <p:cNvSpPr>
              <a:spLocks/>
            </p:cNvSpPr>
            <p:nvPr/>
          </p:nvSpPr>
          <p:spPr bwMode="auto">
            <a:xfrm>
              <a:off x="8810593" y="6032574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3" name="Freeform 55"/>
            <p:cNvSpPr>
              <a:spLocks/>
            </p:cNvSpPr>
            <p:nvPr/>
          </p:nvSpPr>
          <p:spPr bwMode="auto">
            <a:xfrm>
              <a:off x="9055479" y="6107930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94111" y="2103848"/>
            <a:ext cx="570242" cy="341939"/>
            <a:chOff x="2810969" y="2215064"/>
            <a:chExt cx="570242" cy="341939"/>
          </a:xfrm>
        </p:grpSpPr>
        <p:sp>
          <p:nvSpPr>
            <p:cNvPr id="301" name="Freeform 24"/>
            <p:cNvSpPr>
              <a:spLocks/>
            </p:cNvSpPr>
            <p:nvPr/>
          </p:nvSpPr>
          <p:spPr bwMode="auto">
            <a:xfrm>
              <a:off x="2810969" y="2215064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2" name="Freeform 25"/>
            <p:cNvSpPr>
              <a:spLocks/>
            </p:cNvSpPr>
            <p:nvPr/>
          </p:nvSpPr>
          <p:spPr bwMode="auto">
            <a:xfrm>
              <a:off x="2810969" y="2290927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3" name="Freeform 26"/>
            <p:cNvSpPr>
              <a:spLocks/>
            </p:cNvSpPr>
            <p:nvPr/>
          </p:nvSpPr>
          <p:spPr bwMode="auto">
            <a:xfrm>
              <a:off x="2810969" y="2367028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4" name="Freeform 27"/>
            <p:cNvSpPr>
              <a:spLocks/>
            </p:cNvSpPr>
            <p:nvPr/>
          </p:nvSpPr>
          <p:spPr bwMode="auto">
            <a:xfrm>
              <a:off x="2810969" y="2442891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5" name="Freeform 28"/>
            <p:cNvSpPr>
              <a:spLocks/>
            </p:cNvSpPr>
            <p:nvPr/>
          </p:nvSpPr>
          <p:spPr bwMode="auto">
            <a:xfrm>
              <a:off x="2810969" y="2518992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94111" y="3004773"/>
            <a:ext cx="570242" cy="341939"/>
            <a:chOff x="2810969" y="3115989"/>
            <a:chExt cx="570242" cy="341939"/>
          </a:xfrm>
        </p:grpSpPr>
        <p:sp>
          <p:nvSpPr>
            <p:cNvPr id="307" name="Freeform 24"/>
            <p:cNvSpPr>
              <a:spLocks/>
            </p:cNvSpPr>
            <p:nvPr/>
          </p:nvSpPr>
          <p:spPr bwMode="auto">
            <a:xfrm>
              <a:off x="2810969" y="311598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8" name="Freeform 25"/>
            <p:cNvSpPr>
              <a:spLocks/>
            </p:cNvSpPr>
            <p:nvPr/>
          </p:nvSpPr>
          <p:spPr bwMode="auto">
            <a:xfrm>
              <a:off x="2810969" y="319185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9" name="Freeform 26"/>
            <p:cNvSpPr>
              <a:spLocks/>
            </p:cNvSpPr>
            <p:nvPr/>
          </p:nvSpPr>
          <p:spPr bwMode="auto">
            <a:xfrm>
              <a:off x="2810969" y="326795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0" name="Freeform 27"/>
            <p:cNvSpPr>
              <a:spLocks/>
            </p:cNvSpPr>
            <p:nvPr/>
          </p:nvSpPr>
          <p:spPr bwMode="auto">
            <a:xfrm>
              <a:off x="2810969" y="334381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1" name="Freeform 28"/>
            <p:cNvSpPr>
              <a:spLocks/>
            </p:cNvSpPr>
            <p:nvPr/>
          </p:nvSpPr>
          <p:spPr bwMode="auto">
            <a:xfrm>
              <a:off x="2810969" y="341991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BAA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94111" y="3900680"/>
            <a:ext cx="570242" cy="341939"/>
            <a:chOff x="2810969" y="4011896"/>
            <a:chExt cx="570242" cy="341939"/>
          </a:xfrm>
        </p:grpSpPr>
        <p:sp>
          <p:nvSpPr>
            <p:cNvPr id="313" name="Freeform 24"/>
            <p:cNvSpPr>
              <a:spLocks/>
            </p:cNvSpPr>
            <p:nvPr/>
          </p:nvSpPr>
          <p:spPr bwMode="auto">
            <a:xfrm>
              <a:off x="2810969" y="4011896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4" name="Freeform 25"/>
            <p:cNvSpPr>
              <a:spLocks/>
            </p:cNvSpPr>
            <p:nvPr/>
          </p:nvSpPr>
          <p:spPr bwMode="auto">
            <a:xfrm>
              <a:off x="2810969" y="4087759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5" name="Freeform 26"/>
            <p:cNvSpPr>
              <a:spLocks/>
            </p:cNvSpPr>
            <p:nvPr/>
          </p:nvSpPr>
          <p:spPr bwMode="auto">
            <a:xfrm>
              <a:off x="2810969" y="4163860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6" name="Freeform 27"/>
            <p:cNvSpPr>
              <a:spLocks/>
            </p:cNvSpPr>
            <p:nvPr/>
          </p:nvSpPr>
          <p:spPr bwMode="auto">
            <a:xfrm>
              <a:off x="2810969" y="4239723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7" name="Freeform 28"/>
            <p:cNvSpPr>
              <a:spLocks/>
            </p:cNvSpPr>
            <p:nvPr/>
          </p:nvSpPr>
          <p:spPr bwMode="auto">
            <a:xfrm>
              <a:off x="2810969" y="4315824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D7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94111" y="4796587"/>
            <a:ext cx="570242" cy="341939"/>
            <a:chOff x="2810969" y="4907803"/>
            <a:chExt cx="570242" cy="341939"/>
          </a:xfrm>
        </p:grpSpPr>
        <p:sp>
          <p:nvSpPr>
            <p:cNvPr id="319" name="Freeform 24"/>
            <p:cNvSpPr>
              <a:spLocks/>
            </p:cNvSpPr>
            <p:nvPr/>
          </p:nvSpPr>
          <p:spPr bwMode="auto">
            <a:xfrm>
              <a:off x="2810969" y="4907803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0" name="Freeform 25"/>
            <p:cNvSpPr>
              <a:spLocks/>
            </p:cNvSpPr>
            <p:nvPr/>
          </p:nvSpPr>
          <p:spPr bwMode="auto">
            <a:xfrm>
              <a:off x="2810969" y="4983666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1" name="Freeform 26"/>
            <p:cNvSpPr>
              <a:spLocks/>
            </p:cNvSpPr>
            <p:nvPr/>
          </p:nvSpPr>
          <p:spPr bwMode="auto">
            <a:xfrm>
              <a:off x="2810969" y="5059767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2" name="Freeform 27"/>
            <p:cNvSpPr>
              <a:spLocks/>
            </p:cNvSpPr>
            <p:nvPr/>
          </p:nvSpPr>
          <p:spPr bwMode="auto">
            <a:xfrm>
              <a:off x="2810969" y="5135630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3" name="Freeform 28"/>
            <p:cNvSpPr>
              <a:spLocks/>
            </p:cNvSpPr>
            <p:nvPr/>
          </p:nvSpPr>
          <p:spPr bwMode="auto">
            <a:xfrm>
              <a:off x="2810969" y="5211731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94111" y="5692493"/>
            <a:ext cx="570242" cy="341939"/>
            <a:chOff x="2810969" y="5803709"/>
            <a:chExt cx="570242" cy="341939"/>
          </a:xfrm>
        </p:grpSpPr>
        <p:sp>
          <p:nvSpPr>
            <p:cNvPr id="325" name="Freeform 24"/>
            <p:cNvSpPr>
              <a:spLocks/>
            </p:cNvSpPr>
            <p:nvPr/>
          </p:nvSpPr>
          <p:spPr bwMode="auto">
            <a:xfrm>
              <a:off x="2810969" y="580370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6" name="Freeform 25"/>
            <p:cNvSpPr>
              <a:spLocks/>
            </p:cNvSpPr>
            <p:nvPr/>
          </p:nvSpPr>
          <p:spPr bwMode="auto">
            <a:xfrm>
              <a:off x="2810969" y="587957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7" name="Freeform 26"/>
            <p:cNvSpPr>
              <a:spLocks/>
            </p:cNvSpPr>
            <p:nvPr/>
          </p:nvSpPr>
          <p:spPr bwMode="auto">
            <a:xfrm>
              <a:off x="2810969" y="595567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8" name="Freeform 27"/>
            <p:cNvSpPr>
              <a:spLocks/>
            </p:cNvSpPr>
            <p:nvPr/>
          </p:nvSpPr>
          <p:spPr bwMode="auto">
            <a:xfrm>
              <a:off x="2810969" y="603153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9" name="Freeform 28"/>
            <p:cNvSpPr>
              <a:spLocks/>
            </p:cNvSpPr>
            <p:nvPr/>
          </p:nvSpPr>
          <p:spPr bwMode="auto">
            <a:xfrm>
              <a:off x="2810969" y="610763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93065" y="2103848"/>
            <a:ext cx="573030" cy="343884"/>
            <a:chOff x="1609923" y="2215064"/>
            <a:chExt cx="573030" cy="343884"/>
          </a:xfrm>
        </p:grpSpPr>
        <p:sp>
          <p:nvSpPr>
            <p:cNvPr id="331" name="Freeform 6"/>
            <p:cNvSpPr>
              <a:spLocks/>
            </p:cNvSpPr>
            <p:nvPr/>
          </p:nvSpPr>
          <p:spPr bwMode="auto">
            <a:xfrm>
              <a:off x="1609923" y="2215064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2" name="Freeform 7"/>
            <p:cNvSpPr>
              <a:spLocks/>
            </p:cNvSpPr>
            <p:nvPr/>
          </p:nvSpPr>
          <p:spPr bwMode="auto">
            <a:xfrm>
              <a:off x="1609923" y="2291473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3" name="Freeform 8"/>
            <p:cNvSpPr>
              <a:spLocks/>
            </p:cNvSpPr>
            <p:nvPr/>
          </p:nvSpPr>
          <p:spPr bwMode="auto">
            <a:xfrm>
              <a:off x="1609923" y="2367883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4" name="Freeform 9"/>
            <p:cNvSpPr>
              <a:spLocks/>
            </p:cNvSpPr>
            <p:nvPr/>
          </p:nvSpPr>
          <p:spPr bwMode="auto">
            <a:xfrm>
              <a:off x="1609923" y="2444292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5" name="Freeform 10"/>
            <p:cNvSpPr>
              <a:spLocks/>
            </p:cNvSpPr>
            <p:nvPr/>
          </p:nvSpPr>
          <p:spPr bwMode="auto">
            <a:xfrm>
              <a:off x="1609923" y="2520702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887120" y="2103848"/>
            <a:ext cx="578100" cy="346957"/>
            <a:chOff x="10003978" y="2215064"/>
            <a:chExt cx="578100" cy="346957"/>
          </a:xfrm>
        </p:grpSpPr>
        <p:sp>
          <p:nvSpPr>
            <p:cNvPr id="337" name="Freeform 60"/>
            <p:cNvSpPr>
              <a:spLocks/>
            </p:cNvSpPr>
            <p:nvPr/>
          </p:nvSpPr>
          <p:spPr bwMode="auto">
            <a:xfrm>
              <a:off x="10003978" y="221506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8" name="Freeform 61"/>
            <p:cNvSpPr>
              <a:spLocks/>
            </p:cNvSpPr>
            <p:nvPr/>
          </p:nvSpPr>
          <p:spPr bwMode="auto">
            <a:xfrm>
              <a:off x="10003978" y="2292273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9" name="Freeform 62"/>
            <p:cNvSpPr>
              <a:spLocks/>
            </p:cNvSpPr>
            <p:nvPr/>
          </p:nvSpPr>
          <p:spPr bwMode="auto">
            <a:xfrm>
              <a:off x="10003978" y="2369385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0" name="Freeform 63"/>
            <p:cNvSpPr>
              <a:spLocks/>
            </p:cNvSpPr>
            <p:nvPr/>
          </p:nvSpPr>
          <p:spPr bwMode="auto">
            <a:xfrm>
              <a:off x="10003978" y="2446497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1" name="Freeform 64"/>
            <p:cNvSpPr>
              <a:spLocks/>
            </p:cNvSpPr>
            <p:nvPr/>
          </p:nvSpPr>
          <p:spPr bwMode="auto">
            <a:xfrm>
              <a:off x="10003978" y="2523417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DC5A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493065" y="5690548"/>
            <a:ext cx="573030" cy="343884"/>
            <a:chOff x="1609923" y="5801764"/>
            <a:chExt cx="573030" cy="343884"/>
          </a:xfrm>
        </p:grpSpPr>
        <p:sp>
          <p:nvSpPr>
            <p:cNvPr id="343" name="Freeform 6"/>
            <p:cNvSpPr>
              <a:spLocks/>
            </p:cNvSpPr>
            <p:nvPr/>
          </p:nvSpPr>
          <p:spPr bwMode="auto">
            <a:xfrm>
              <a:off x="1609923" y="5801764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4" name="Freeform 7"/>
            <p:cNvSpPr>
              <a:spLocks/>
            </p:cNvSpPr>
            <p:nvPr/>
          </p:nvSpPr>
          <p:spPr bwMode="auto">
            <a:xfrm>
              <a:off x="1609923" y="5878173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5" name="Freeform 8"/>
            <p:cNvSpPr>
              <a:spLocks/>
            </p:cNvSpPr>
            <p:nvPr/>
          </p:nvSpPr>
          <p:spPr bwMode="auto">
            <a:xfrm>
              <a:off x="1609923" y="5954583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6" name="Freeform 9"/>
            <p:cNvSpPr>
              <a:spLocks/>
            </p:cNvSpPr>
            <p:nvPr/>
          </p:nvSpPr>
          <p:spPr bwMode="auto">
            <a:xfrm>
              <a:off x="1609923" y="6030992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7" name="Freeform 10"/>
            <p:cNvSpPr>
              <a:spLocks/>
            </p:cNvSpPr>
            <p:nvPr/>
          </p:nvSpPr>
          <p:spPr bwMode="auto">
            <a:xfrm>
              <a:off x="1609923" y="6107402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887120" y="5687475"/>
            <a:ext cx="578100" cy="346957"/>
            <a:chOff x="10003978" y="5798691"/>
            <a:chExt cx="578100" cy="346957"/>
          </a:xfrm>
        </p:grpSpPr>
        <p:sp>
          <p:nvSpPr>
            <p:cNvPr id="349" name="Freeform 60"/>
            <p:cNvSpPr>
              <a:spLocks/>
            </p:cNvSpPr>
            <p:nvPr/>
          </p:nvSpPr>
          <p:spPr bwMode="auto">
            <a:xfrm>
              <a:off x="10003978" y="5798691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0" name="Freeform 61"/>
            <p:cNvSpPr>
              <a:spLocks/>
            </p:cNvSpPr>
            <p:nvPr/>
          </p:nvSpPr>
          <p:spPr bwMode="auto">
            <a:xfrm>
              <a:off x="10003978" y="5875900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1" name="Freeform 62"/>
            <p:cNvSpPr>
              <a:spLocks/>
            </p:cNvSpPr>
            <p:nvPr/>
          </p:nvSpPr>
          <p:spPr bwMode="auto">
            <a:xfrm>
              <a:off x="10003978" y="5953012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2" name="Freeform 63"/>
            <p:cNvSpPr>
              <a:spLocks/>
            </p:cNvSpPr>
            <p:nvPr/>
          </p:nvSpPr>
          <p:spPr bwMode="auto">
            <a:xfrm>
              <a:off x="10003978" y="603012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3" name="Freeform 64"/>
            <p:cNvSpPr>
              <a:spLocks/>
            </p:cNvSpPr>
            <p:nvPr/>
          </p:nvSpPr>
          <p:spPr bwMode="auto">
            <a:xfrm>
              <a:off x="10003978" y="610704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246" name="文本框 245">
            <a:extLst>
              <a:ext uri="{FF2B5EF4-FFF2-40B4-BE49-F238E27FC236}">
                <a16:creationId xmlns="" xmlns:a16="http://schemas.microsoft.com/office/drawing/2014/main" id="{D030F3AC-4089-40C6-9DCC-7CD1489BC43F}"/>
              </a:ext>
            </a:extLst>
          </p:cNvPr>
          <p:cNvSpPr txBox="1"/>
          <p:nvPr/>
        </p:nvSpPr>
        <p:spPr>
          <a:xfrm>
            <a:off x="441764" y="2118836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="" xmlns:a16="http://schemas.microsoft.com/office/drawing/2014/main" id="{39EB2E3C-D975-40B4-90CA-CC129CD149B4}"/>
              </a:ext>
            </a:extLst>
          </p:cNvPr>
          <p:cNvSpPr txBox="1"/>
          <p:nvPr/>
        </p:nvSpPr>
        <p:spPr>
          <a:xfrm>
            <a:off x="441764" y="3009103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="" xmlns:a16="http://schemas.microsoft.com/office/drawing/2014/main" id="{9F612138-A0CD-4ADD-B43E-2D6BD24AF375}"/>
              </a:ext>
            </a:extLst>
          </p:cNvPr>
          <p:cNvSpPr txBox="1"/>
          <p:nvPr/>
        </p:nvSpPr>
        <p:spPr>
          <a:xfrm>
            <a:off x="441764" y="389623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="" xmlns:a16="http://schemas.microsoft.com/office/drawing/2014/main" id="{A1100C7A-5408-4B45-BE20-6E5A6FDFA959}"/>
              </a:ext>
            </a:extLst>
          </p:cNvPr>
          <p:cNvSpPr txBox="1"/>
          <p:nvPr/>
        </p:nvSpPr>
        <p:spPr>
          <a:xfrm>
            <a:off x="441764" y="483008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="" xmlns:a16="http://schemas.microsoft.com/office/drawing/2014/main" id="{BF4F60E0-46ED-4A7B-B492-26CEC90A5C07}"/>
              </a:ext>
            </a:extLst>
          </p:cNvPr>
          <p:cNvSpPr txBox="1"/>
          <p:nvPr/>
        </p:nvSpPr>
        <p:spPr>
          <a:xfrm>
            <a:off x="441764" y="568739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84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业务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应用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734248" y="1988821"/>
            <a:ext cx="645749" cy="538875"/>
            <a:chOff x="3880862" y="2215064"/>
            <a:chExt cx="645749" cy="538875"/>
          </a:xfrm>
        </p:grpSpPr>
        <p:sp>
          <p:nvSpPr>
            <p:cNvPr id="252" name="Freeform 5"/>
            <p:cNvSpPr>
              <a:spLocks/>
            </p:cNvSpPr>
            <p:nvPr/>
          </p:nvSpPr>
          <p:spPr bwMode="auto">
            <a:xfrm>
              <a:off x="4095737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auto">
            <a:xfrm>
              <a:off x="4048487" y="2728626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9" name="Freeform 7"/>
            <p:cNvSpPr>
              <a:spLocks noEditPoints="1"/>
            </p:cNvSpPr>
            <p:nvPr/>
          </p:nvSpPr>
          <p:spPr bwMode="auto">
            <a:xfrm>
              <a:off x="3880862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auto">
            <a:xfrm>
              <a:off x="3919675" y="2248814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auto">
            <a:xfrm>
              <a:off x="4042862" y="2261189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auto">
            <a:xfrm>
              <a:off x="4210486" y="2261189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auto">
            <a:xfrm>
              <a:off x="4218361" y="2413064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auto">
            <a:xfrm>
              <a:off x="4216674" y="2414752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77456" y="1988821"/>
            <a:ext cx="645749" cy="538875"/>
            <a:chOff x="3124070" y="2215064"/>
            <a:chExt cx="645749" cy="538875"/>
          </a:xfrm>
        </p:grpSpPr>
        <p:sp>
          <p:nvSpPr>
            <p:cNvPr id="276" name="Freeform 64"/>
            <p:cNvSpPr>
              <a:spLocks/>
            </p:cNvSpPr>
            <p:nvPr/>
          </p:nvSpPr>
          <p:spPr bwMode="auto">
            <a:xfrm>
              <a:off x="3338945" y="2596439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2" name="Freeform 65"/>
            <p:cNvSpPr>
              <a:spLocks/>
            </p:cNvSpPr>
            <p:nvPr/>
          </p:nvSpPr>
          <p:spPr bwMode="auto">
            <a:xfrm>
              <a:off x="3291695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8" name="Freeform 66"/>
            <p:cNvSpPr>
              <a:spLocks noEditPoints="1"/>
            </p:cNvSpPr>
            <p:nvPr/>
          </p:nvSpPr>
          <p:spPr bwMode="auto">
            <a:xfrm>
              <a:off x="3124070" y="2215064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4" name="Freeform 67"/>
            <p:cNvSpPr>
              <a:spLocks/>
            </p:cNvSpPr>
            <p:nvPr/>
          </p:nvSpPr>
          <p:spPr bwMode="auto">
            <a:xfrm>
              <a:off x="3162883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5" name="Freeform 68"/>
            <p:cNvSpPr>
              <a:spLocks/>
            </p:cNvSpPr>
            <p:nvPr/>
          </p:nvSpPr>
          <p:spPr bwMode="auto">
            <a:xfrm>
              <a:off x="3198883" y="2384377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6" name="Freeform 69"/>
            <p:cNvSpPr>
              <a:spLocks/>
            </p:cNvSpPr>
            <p:nvPr/>
          </p:nvSpPr>
          <p:spPr bwMode="auto">
            <a:xfrm>
              <a:off x="3344007" y="2382127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7" name="Freeform 70"/>
            <p:cNvSpPr>
              <a:spLocks/>
            </p:cNvSpPr>
            <p:nvPr/>
          </p:nvSpPr>
          <p:spPr bwMode="auto">
            <a:xfrm>
              <a:off x="3589257" y="2303377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8" name="Freeform 71"/>
            <p:cNvSpPr>
              <a:spLocks/>
            </p:cNvSpPr>
            <p:nvPr/>
          </p:nvSpPr>
          <p:spPr bwMode="auto">
            <a:xfrm>
              <a:off x="3448069" y="2298314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9" name="Oval 72"/>
            <p:cNvSpPr>
              <a:spLocks noChangeArrowheads="1"/>
            </p:cNvSpPr>
            <p:nvPr/>
          </p:nvSpPr>
          <p:spPr bwMode="auto">
            <a:xfrm>
              <a:off x="3319820" y="2365814"/>
              <a:ext cx="42750" cy="41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0" name="Freeform 73"/>
            <p:cNvSpPr>
              <a:spLocks noEditPoints="1"/>
            </p:cNvSpPr>
            <p:nvPr/>
          </p:nvSpPr>
          <p:spPr bwMode="auto">
            <a:xfrm>
              <a:off x="3315320" y="2360752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6" name="Oval 74"/>
            <p:cNvSpPr>
              <a:spLocks noChangeArrowheads="1"/>
            </p:cNvSpPr>
            <p:nvPr/>
          </p:nvSpPr>
          <p:spPr bwMode="auto">
            <a:xfrm>
              <a:off x="3182008" y="2495189"/>
              <a:ext cx="43313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2" name="Freeform 75"/>
            <p:cNvSpPr>
              <a:spLocks noEditPoints="1"/>
            </p:cNvSpPr>
            <p:nvPr/>
          </p:nvSpPr>
          <p:spPr bwMode="auto">
            <a:xfrm>
              <a:off x="3178070" y="2490689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8" name="Oval 76"/>
            <p:cNvSpPr>
              <a:spLocks noChangeArrowheads="1"/>
            </p:cNvSpPr>
            <p:nvPr/>
          </p:nvSpPr>
          <p:spPr bwMode="auto">
            <a:xfrm>
              <a:off x="3434570" y="2421502"/>
              <a:ext cx="42188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4" name="Freeform 77"/>
            <p:cNvSpPr>
              <a:spLocks noEditPoints="1"/>
            </p:cNvSpPr>
            <p:nvPr/>
          </p:nvSpPr>
          <p:spPr bwMode="auto">
            <a:xfrm>
              <a:off x="3430070" y="2417564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0" name="Oval 78"/>
            <p:cNvSpPr>
              <a:spLocks noChangeArrowheads="1"/>
            </p:cNvSpPr>
            <p:nvPr/>
          </p:nvSpPr>
          <p:spPr bwMode="auto">
            <a:xfrm>
              <a:off x="3572382" y="2289314"/>
              <a:ext cx="42188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6" name="Freeform 79"/>
            <p:cNvSpPr>
              <a:spLocks noEditPoints="1"/>
            </p:cNvSpPr>
            <p:nvPr/>
          </p:nvSpPr>
          <p:spPr bwMode="auto">
            <a:xfrm>
              <a:off x="3568444" y="2284814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2" name="Oval 80"/>
            <p:cNvSpPr>
              <a:spLocks noChangeArrowheads="1"/>
            </p:cNvSpPr>
            <p:nvPr/>
          </p:nvSpPr>
          <p:spPr bwMode="auto">
            <a:xfrm>
              <a:off x="3662944" y="2382127"/>
              <a:ext cx="42750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8" name="Freeform 81"/>
            <p:cNvSpPr>
              <a:spLocks noEditPoints="1"/>
            </p:cNvSpPr>
            <p:nvPr/>
          </p:nvSpPr>
          <p:spPr bwMode="auto">
            <a:xfrm>
              <a:off x="3658444" y="2377627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20101" y="1988821"/>
            <a:ext cx="646312" cy="538875"/>
            <a:chOff x="2366715" y="2215064"/>
            <a:chExt cx="646312" cy="538875"/>
          </a:xfrm>
        </p:grpSpPr>
        <p:sp>
          <p:nvSpPr>
            <p:cNvPr id="369" name="Freeform 104"/>
            <p:cNvSpPr>
              <a:spLocks/>
            </p:cNvSpPr>
            <p:nvPr/>
          </p:nvSpPr>
          <p:spPr bwMode="auto">
            <a:xfrm>
              <a:off x="2582715" y="2596439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0" name="Freeform 105"/>
            <p:cNvSpPr>
              <a:spLocks/>
            </p:cNvSpPr>
            <p:nvPr/>
          </p:nvSpPr>
          <p:spPr bwMode="auto">
            <a:xfrm>
              <a:off x="2535465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1" name="Freeform 106"/>
            <p:cNvSpPr>
              <a:spLocks noEditPoints="1"/>
            </p:cNvSpPr>
            <p:nvPr/>
          </p:nvSpPr>
          <p:spPr bwMode="auto">
            <a:xfrm>
              <a:off x="2366715" y="2215064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2" name="Freeform 107"/>
            <p:cNvSpPr>
              <a:spLocks/>
            </p:cNvSpPr>
            <p:nvPr/>
          </p:nvSpPr>
          <p:spPr bwMode="auto">
            <a:xfrm>
              <a:off x="2406653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3" name="Freeform 108"/>
            <p:cNvSpPr>
              <a:spLocks/>
            </p:cNvSpPr>
            <p:nvPr/>
          </p:nvSpPr>
          <p:spPr bwMode="auto">
            <a:xfrm>
              <a:off x="2569215" y="2257814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4" name="Freeform 109"/>
            <p:cNvSpPr>
              <a:spLocks/>
            </p:cNvSpPr>
            <p:nvPr/>
          </p:nvSpPr>
          <p:spPr bwMode="auto">
            <a:xfrm>
              <a:off x="2576527" y="2269627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5" name="Freeform 110"/>
            <p:cNvSpPr>
              <a:spLocks/>
            </p:cNvSpPr>
            <p:nvPr/>
          </p:nvSpPr>
          <p:spPr bwMode="auto">
            <a:xfrm>
              <a:off x="2586652" y="2340502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6" name="Freeform 111"/>
            <p:cNvSpPr>
              <a:spLocks/>
            </p:cNvSpPr>
            <p:nvPr/>
          </p:nvSpPr>
          <p:spPr bwMode="auto">
            <a:xfrm>
              <a:off x="2597902" y="2279752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61979" y="1988821"/>
            <a:ext cx="645749" cy="538875"/>
            <a:chOff x="6908593" y="2215064"/>
            <a:chExt cx="645749" cy="538875"/>
          </a:xfrm>
        </p:grpSpPr>
        <p:sp>
          <p:nvSpPr>
            <p:cNvPr id="387" name="Freeform 13"/>
            <p:cNvSpPr>
              <a:spLocks/>
            </p:cNvSpPr>
            <p:nvPr/>
          </p:nvSpPr>
          <p:spPr bwMode="auto">
            <a:xfrm>
              <a:off x="7123468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8" name="Freeform 14"/>
            <p:cNvSpPr>
              <a:spLocks/>
            </p:cNvSpPr>
            <p:nvPr/>
          </p:nvSpPr>
          <p:spPr bwMode="auto">
            <a:xfrm>
              <a:off x="7076218" y="2728626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9" name="Freeform 15"/>
            <p:cNvSpPr>
              <a:spLocks noEditPoints="1"/>
            </p:cNvSpPr>
            <p:nvPr/>
          </p:nvSpPr>
          <p:spPr bwMode="auto">
            <a:xfrm>
              <a:off x="6908593" y="2215064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0" name="Freeform 16"/>
            <p:cNvSpPr>
              <a:spLocks/>
            </p:cNvSpPr>
            <p:nvPr/>
          </p:nvSpPr>
          <p:spPr bwMode="auto">
            <a:xfrm>
              <a:off x="6947406" y="2248814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1" name="Oval 17"/>
            <p:cNvSpPr>
              <a:spLocks noChangeArrowheads="1"/>
            </p:cNvSpPr>
            <p:nvPr/>
          </p:nvSpPr>
          <p:spPr bwMode="auto">
            <a:xfrm>
              <a:off x="7044155" y="2278626"/>
              <a:ext cx="47250" cy="46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2" name="Freeform 18"/>
            <p:cNvSpPr>
              <a:spLocks noEditPoints="1"/>
            </p:cNvSpPr>
            <p:nvPr/>
          </p:nvSpPr>
          <p:spPr bwMode="auto">
            <a:xfrm>
              <a:off x="7040780" y="2274126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3" name="Oval 19"/>
            <p:cNvSpPr>
              <a:spLocks noChangeArrowheads="1"/>
            </p:cNvSpPr>
            <p:nvPr/>
          </p:nvSpPr>
          <p:spPr bwMode="auto">
            <a:xfrm>
              <a:off x="7055968" y="2290439"/>
              <a:ext cx="23625" cy="23625"/>
            </a:xfrm>
            <a:prstGeom prst="ellipse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4" name="Freeform 20"/>
            <p:cNvSpPr>
              <a:spLocks/>
            </p:cNvSpPr>
            <p:nvPr/>
          </p:nvSpPr>
          <p:spPr bwMode="auto">
            <a:xfrm>
              <a:off x="7106593" y="2276939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5" name="Freeform 21"/>
            <p:cNvSpPr>
              <a:spLocks noEditPoints="1"/>
            </p:cNvSpPr>
            <p:nvPr/>
          </p:nvSpPr>
          <p:spPr bwMode="auto">
            <a:xfrm>
              <a:off x="7100968" y="2270751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6" name="Oval 22"/>
            <p:cNvSpPr>
              <a:spLocks noChangeArrowheads="1"/>
            </p:cNvSpPr>
            <p:nvPr/>
          </p:nvSpPr>
          <p:spPr bwMode="auto">
            <a:xfrm>
              <a:off x="7044155" y="2372001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7" name="Freeform 23"/>
            <p:cNvSpPr>
              <a:spLocks noEditPoints="1"/>
            </p:cNvSpPr>
            <p:nvPr/>
          </p:nvSpPr>
          <p:spPr bwMode="auto">
            <a:xfrm>
              <a:off x="7040780" y="2367501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8" name="Freeform 24"/>
            <p:cNvSpPr>
              <a:spLocks/>
            </p:cNvSpPr>
            <p:nvPr/>
          </p:nvSpPr>
          <p:spPr bwMode="auto">
            <a:xfrm>
              <a:off x="7106593" y="2370314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9" name="Freeform 25"/>
            <p:cNvSpPr>
              <a:spLocks noEditPoints="1"/>
            </p:cNvSpPr>
            <p:nvPr/>
          </p:nvSpPr>
          <p:spPr bwMode="auto">
            <a:xfrm>
              <a:off x="7100968" y="2364126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0" name="Oval 26"/>
            <p:cNvSpPr>
              <a:spLocks noChangeArrowheads="1"/>
            </p:cNvSpPr>
            <p:nvPr/>
          </p:nvSpPr>
          <p:spPr bwMode="auto">
            <a:xfrm>
              <a:off x="7044155" y="2466501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1" name="Freeform 27"/>
            <p:cNvSpPr>
              <a:spLocks noEditPoints="1"/>
            </p:cNvSpPr>
            <p:nvPr/>
          </p:nvSpPr>
          <p:spPr bwMode="auto">
            <a:xfrm>
              <a:off x="7040780" y="2462001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2" name="Freeform 28"/>
            <p:cNvSpPr>
              <a:spLocks/>
            </p:cNvSpPr>
            <p:nvPr/>
          </p:nvSpPr>
          <p:spPr bwMode="auto">
            <a:xfrm>
              <a:off x="7106593" y="2463689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3" name="Freeform 29"/>
            <p:cNvSpPr>
              <a:spLocks noEditPoints="1"/>
            </p:cNvSpPr>
            <p:nvPr/>
          </p:nvSpPr>
          <p:spPr bwMode="auto">
            <a:xfrm>
              <a:off x="7100968" y="2458064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05187" y="1988821"/>
            <a:ext cx="645749" cy="538875"/>
            <a:chOff x="6151801" y="2215064"/>
            <a:chExt cx="645749" cy="538875"/>
          </a:xfrm>
        </p:grpSpPr>
        <p:sp>
          <p:nvSpPr>
            <p:cNvPr id="405" name="Freeform 46"/>
            <p:cNvSpPr>
              <a:spLocks/>
            </p:cNvSpPr>
            <p:nvPr/>
          </p:nvSpPr>
          <p:spPr bwMode="auto">
            <a:xfrm>
              <a:off x="6366676" y="2596439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6" name="Freeform 47"/>
            <p:cNvSpPr>
              <a:spLocks/>
            </p:cNvSpPr>
            <p:nvPr/>
          </p:nvSpPr>
          <p:spPr bwMode="auto">
            <a:xfrm>
              <a:off x="6319426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7" name="Freeform 48"/>
            <p:cNvSpPr>
              <a:spLocks noEditPoints="1"/>
            </p:cNvSpPr>
            <p:nvPr/>
          </p:nvSpPr>
          <p:spPr bwMode="auto">
            <a:xfrm>
              <a:off x="6151801" y="2215064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8" name="Freeform 49"/>
            <p:cNvSpPr>
              <a:spLocks/>
            </p:cNvSpPr>
            <p:nvPr/>
          </p:nvSpPr>
          <p:spPr bwMode="auto">
            <a:xfrm>
              <a:off x="6190614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9" name="Freeform 50"/>
            <p:cNvSpPr>
              <a:spLocks/>
            </p:cNvSpPr>
            <p:nvPr/>
          </p:nvSpPr>
          <p:spPr bwMode="auto">
            <a:xfrm>
              <a:off x="6280613" y="2485626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0" name="Freeform 51"/>
            <p:cNvSpPr>
              <a:spLocks/>
            </p:cNvSpPr>
            <p:nvPr/>
          </p:nvSpPr>
          <p:spPr bwMode="auto">
            <a:xfrm>
              <a:off x="6280613" y="2407439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1" name="Freeform 52"/>
            <p:cNvSpPr>
              <a:spLocks/>
            </p:cNvSpPr>
            <p:nvPr/>
          </p:nvSpPr>
          <p:spPr bwMode="auto">
            <a:xfrm>
              <a:off x="6337988" y="2473251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2" name="Freeform 53"/>
            <p:cNvSpPr>
              <a:spLocks/>
            </p:cNvSpPr>
            <p:nvPr/>
          </p:nvSpPr>
          <p:spPr bwMode="auto">
            <a:xfrm>
              <a:off x="6337988" y="2385501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3" name="Freeform 54"/>
            <p:cNvSpPr>
              <a:spLocks/>
            </p:cNvSpPr>
            <p:nvPr/>
          </p:nvSpPr>
          <p:spPr bwMode="auto">
            <a:xfrm>
              <a:off x="6395363" y="2458064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4" name="Freeform 55"/>
            <p:cNvSpPr>
              <a:spLocks/>
            </p:cNvSpPr>
            <p:nvPr/>
          </p:nvSpPr>
          <p:spPr bwMode="auto">
            <a:xfrm>
              <a:off x="6395363" y="2366939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5" name="Freeform 56"/>
            <p:cNvSpPr>
              <a:spLocks/>
            </p:cNvSpPr>
            <p:nvPr/>
          </p:nvSpPr>
          <p:spPr bwMode="auto">
            <a:xfrm>
              <a:off x="6452738" y="2342751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6" name="Freeform 57"/>
            <p:cNvSpPr>
              <a:spLocks/>
            </p:cNvSpPr>
            <p:nvPr/>
          </p:nvSpPr>
          <p:spPr bwMode="auto">
            <a:xfrm>
              <a:off x="6452738" y="2440064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7" name="Freeform 58"/>
            <p:cNvSpPr>
              <a:spLocks/>
            </p:cNvSpPr>
            <p:nvPr/>
          </p:nvSpPr>
          <p:spPr bwMode="auto">
            <a:xfrm>
              <a:off x="6510675" y="2419251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8" name="Freeform 59"/>
            <p:cNvSpPr>
              <a:spLocks/>
            </p:cNvSpPr>
            <p:nvPr/>
          </p:nvSpPr>
          <p:spPr bwMode="auto">
            <a:xfrm>
              <a:off x="6510675" y="2324751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9" name="Freeform 60"/>
            <p:cNvSpPr>
              <a:spLocks/>
            </p:cNvSpPr>
            <p:nvPr/>
          </p:nvSpPr>
          <p:spPr bwMode="auto">
            <a:xfrm>
              <a:off x="6568050" y="2393939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0" name="Freeform 61"/>
            <p:cNvSpPr>
              <a:spLocks/>
            </p:cNvSpPr>
            <p:nvPr/>
          </p:nvSpPr>
          <p:spPr bwMode="auto">
            <a:xfrm>
              <a:off x="6568050" y="2307876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1" name="Freeform 62"/>
            <p:cNvSpPr>
              <a:spLocks/>
            </p:cNvSpPr>
            <p:nvPr/>
          </p:nvSpPr>
          <p:spPr bwMode="auto">
            <a:xfrm>
              <a:off x="6625425" y="2285939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2" name="Freeform 63"/>
            <p:cNvSpPr>
              <a:spLocks/>
            </p:cNvSpPr>
            <p:nvPr/>
          </p:nvSpPr>
          <p:spPr bwMode="auto">
            <a:xfrm>
              <a:off x="6625425" y="2359064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47832" y="1988821"/>
            <a:ext cx="646312" cy="538875"/>
            <a:chOff x="5394446" y="2215064"/>
            <a:chExt cx="646312" cy="538875"/>
          </a:xfrm>
        </p:grpSpPr>
        <p:sp>
          <p:nvSpPr>
            <p:cNvPr id="424" name="Freeform 96"/>
            <p:cNvSpPr>
              <a:spLocks/>
            </p:cNvSpPr>
            <p:nvPr/>
          </p:nvSpPr>
          <p:spPr bwMode="auto">
            <a:xfrm>
              <a:off x="5610446" y="2596439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5" name="Freeform 97"/>
            <p:cNvSpPr>
              <a:spLocks/>
            </p:cNvSpPr>
            <p:nvPr/>
          </p:nvSpPr>
          <p:spPr bwMode="auto">
            <a:xfrm>
              <a:off x="5563196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6" name="Freeform 98"/>
            <p:cNvSpPr>
              <a:spLocks noEditPoints="1"/>
            </p:cNvSpPr>
            <p:nvPr/>
          </p:nvSpPr>
          <p:spPr bwMode="auto">
            <a:xfrm>
              <a:off x="5394446" y="2215064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7" name="Freeform 99"/>
            <p:cNvSpPr>
              <a:spLocks/>
            </p:cNvSpPr>
            <p:nvPr/>
          </p:nvSpPr>
          <p:spPr bwMode="auto">
            <a:xfrm>
              <a:off x="5434384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8" name="Rectangle 100"/>
            <p:cNvSpPr>
              <a:spLocks noChangeArrowheads="1"/>
            </p:cNvSpPr>
            <p:nvPr/>
          </p:nvSpPr>
          <p:spPr bwMode="auto">
            <a:xfrm>
              <a:off x="5703821" y="2275251"/>
              <a:ext cx="263250" cy="59063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9" name="Rectangle 101"/>
            <p:cNvSpPr>
              <a:spLocks noChangeArrowheads="1"/>
            </p:cNvSpPr>
            <p:nvPr/>
          </p:nvSpPr>
          <p:spPr bwMode="auto">
            <a:xfrm>
              <a:off x="5703821" y="2370314"/>
              <a:ext cx="263250" cy="59063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0" name="Rectangle 102"/>
            <p:cNvSpPr>
              <a:spLocks noChangeArrowheads="1"/>
            </p:cNvSpPr>
            <p:nvPr/>
          </p:nvSpPr>
          <p:spPr bwMode="auto">
            <a:xfrm>
              <a:off x="5703821" y="2465376"/>
              <a:ext cx="263250" cy="58500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1" name="Rectangle 103"/>
            <p:cNvSpPr>
              <a:spLocks noChangeArrowheads="1"/>
            </p:cNvSpPr>
            <p:nvPr/>
          </p:nvSpPr>
          <p:spPr bwMode="auto">
            <a:xfrm>
              <a:off x="5461384" y="2275251"/>
              <a:ext cx="192937" cy="248625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91040" y="1988821"/>
            <a:ext cx="645749" cy="538875"/>
            <a:chOff x="4637654" y="2215064"/>
            <a:chExt cx="645749" cy="538875"/>
          </a:xfrm>
        </p:grpSpPr>
        <p:sp>
          <p:nvSpPr>
            <p:cNvPr id="433" name="Freeform 120"/>
            <p:cNvSpPr>
              <a:spLocks/>
            </p:cNvSpPr>
            <p:nvPr/>
          </p:nvSpPr>
          <p:spPr bwMode="auto">
            <a:xfrm>
              <a:off x="4852529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4" name="Freeform 121"/>
            <p:cNvSpPr>
              <a:spLocks/>
            </p:cNvSpPr>
            <p:nvPr/>
          </p:nvSpPr>
          <p:spPr bwMode="auto">
            <a:xfrm>
              <a:off x="4806404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5" name="Freeform 122"/>
            <p:cNvSpPr>
              <a:spLocks noEditPoints="1"/>
            </p:cNvSpPr>
            <p:nvPr/>
          </p:nvSpPr>
          <p:spPr bwMode="auto">
            <a:xfrm>
              <a:off x="4637654" y="2215064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6" name="Freeform 123"/>
            <p:cNvSpPr>
              <a:spLocks/>
            </p:cNvSpPr>
            <p:nvPr/>
          </p:nvSpPr>
          <p:spPr bwMode="auto">
            <a:xfrm>
              <a:off x="4677029" y="2248814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7" name="Freeform 124"/>
            <p:cNvSpPr>
              <a:spLocks/>
            </p:cNvSpPr>
            <p:nvPr/>
          </p:nvSpPr>
          <p:spPr bwMode="auto">
            <a:xfrm>
              <a:off x="4799654" y="2260064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8" name="Rectangle 125"/>
            <p:cNvSpPr>
              <a:spLocks noChangeArrowheads="1"/>
            </p:cNvSpPr>
            <p:nvPr/>
          </p:nvSpPr>
          <p:spPr bwMode="auto">
            <a:xfrm>
              <a:off x="4817091" y="2463689"/>
              <a:ext cx="48375" cy="77625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9" name="Rectangle 126"/>
            <p:cNvSpPr>
              <a:spLocks noChangeArrowheads="1"/>
            </p:cNvSpPr>
            <p:nvPr/>
          </p:nvSpPr>
          <p:spPr bwMode="auto">
            <a:xfrm>
              <a:off x="4936341" y="2415876"/>
              <a:ext cx="48938" cy="125438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0" name="Rectangle 127"/>
            <p:cNvSpPr>
              <a:spLocks noChangeArrowheads="1"/>
            </p:cNvSpPr>
            <p:nvPr/>
          </p:nvSpPr>
          <p:spPr bwMode="auto">
            <a:xfrm>
              <a:off x="5069653" y="2386064"/>
              <a:ext cx="47813" cy="155250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032918" y="1988821"/>
            <a:ext cx="645749" cy="540000"/>
            <a:chOff x="9179532" y="2215064"/>
            <a:chExt cx="645749" cy="540000"/>
          </a:xfrm>
        </p:grpSpPr>
        <p:sp>
          <p:nvSpPr>
            <p:cNvPr id="448" name="Freeform 35"/>
            <p:cNvSpPr>
              <a:spLocks/>
            </p:cNvSpPr>
            <p:nvPr/>
          </p:nvSpPr>
          <p:spPr bwMode="auto">
            <a:xfrm>
              <a:off x="9394407" y="2596439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9" name="Freeform 36"/>
            <p:cNvSpPr>
              <a:spLocks/>
            </p:cNvSpPr>
            <p:nvPr/>
          </p:nvSpPr>
          <p:spPr bwMode="auto">
            <a:xfrm>
              <a:off x="9347157" y="2728626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0" name="Freeform 37"/>
            <p:cNvSpPr>
              <a:spLocks noEditPoints="1"/>
            </p:cNvSpPr>
            <p:nvPr/>
          </p:nvSpPr>
          <p:spPr bwMode="auto">
            <a:xfrm>
              <a:off x="9179532" y="2215064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1" name="Freeform 38"/>
            <p:cNvSpPr>
              <a:spLocks/>
            </p:cNvSpPr>
            <p:nvPr/>
          </p:nvSpPr>
          <p:spPr bwMode="auto">
            <a:xfrm>
              <a:off x="9218345" y="2248814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2" name="Freeform 39"/>
            <p:cNvSpPr>
              <a:spLocks/>
            </p:cNvSpPr>
            <p:nvPr/>
          </p:nvSpPr>
          <p:spPr bwMode="auto">
            <a:xfrm>
              <a:off x="9570469" y="2479439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3" name="Freeform 40"/>
            <p:cNvSpPr>
              <a:spLocks/>
            </p:cNvSpPr>
            <p:nvPr/>
          </p:nvSpPr>
          <p:spPr bwMode="auto">
            <a:xfrm>
              <a:off x="9563156" y="2462564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4" name="Freeform 41"/>
            <p:cNvSpPr>
              <a:spLocks/>
            </p:cNvSpPr>
            <p:nvPr/>
          </p:nvSpPr>
          <p:spPr bwMode="auto">
            <a:xfrm>
              <a:off x="9353344" y="2247127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5" name="Freeform 42"/>
            <p:cNvSpPr>
              <a:spLocks/>
            </p:cNvSpPr>
            <p:nvPr/>
          </p:nvSpPr>
          <p:spPr bwMode="auto">
            <a:xfrm>
              <a:off x="9392157" y="2296064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6" name="Freeform 43"/>
            <p:cNvSpPr>
              <a:spLocks/>
            </p:cNvSpPr>
            <p:nvPr/>
          </p:nvSpPr>
          <p:spPr bwMode="auto">
            <a:xfrm>
              <a:off x="9578906" y="2483377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7" name="Freeform 44"/>
            <p:cNvSpPr>
              <a:spLocks/>
            </p:cNvSpPr>
            <p:nvPr/>
          </p:nvSpPr>
          <p:spPr bwMode="auto">
            <a:xfrm>
              <a:off x="9622781" y="2503064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8" name="Freeform 45"/>
            <p:cNvSpPr>
              <a:spLocks/>
            </p:cNvSpPr>
            <p:nvPr/>
          </p:nvSpPr>
          <p:spPr bwMode="auto">
            <a:xfrm>
              <a:off x="9734156" y="2630189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275563" y="1988821"/>
            <a:ext cx="646312" cy="540000"/>
            <a:chOff x="8422177" y="2215064"/>
            <a:chExt cx="646312" cy="540000"/>
          </a:xfrm>
        </p:grpSpPr>
        <p:sp>
          <p:nvSpPr>
            <p:cNvPr id="460" name="Freeform 82"/>
            <p:cNvSpPr>
              <a:spLocks/>
            </p:cNvSpPr>
            <p:nvPr/>
          </p:nvSpPr>
          <p:spPr bwMode="auto">
            <a:xfrm>
              <a:off x="8638177" y="2596439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1" name="Freeform 83"/>
            <p:cNvSpPr>
              <a:spLocks/>
            </p:cNvSpPr>
            <p:nvPr/>
          </p:nvSpPr>
          <p:spPr bwMode="auto">
            <a:xfrm>
              <a:off x="8590927" y="2728626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2" name="Freeform 84"/>
            <p:cNvSpPr>
              <a:spLocks noEditPoints="1"/>
            </p:cNvSpPr>
            <p:nvPr/>
          </p:nvSpPr>
          <p:spPr bwMode="auto">
            <a:xfrm>
              <a:off x="8422177" y="2215064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3" name="Freeform 85"/>
            <p:cNvSpPr>
              <a:spLocks/>
            </p:cNvSpPr>
            <p:nvPr/>
          </p:nvSpPr>
          <p:spPr bwMode="auto">
            <a:xfrm>
              <a:off x="8462115" y="2248814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4" name="Freeform 86"/>
            <p:cNvSpPr>
              <a:spLocks/>
            </p:cNvSpPr>
            <p:nvPr/>
          </p:nvSpPr>
          <p:spPr bwMode="auto">
            <a:xfrm>
              <a:off x="8837302" y="2324189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5" name="Freeform 87"/>
            <p:cNvSpPr>
              <a:spLocks/>
            </p:cNvSpPr>
            <p:nvPr/>
          </p:nvSpPr>
          <p:spPr bwMode="auto">
            <a:xfrm>
              <a:off x="8712989" y="2383252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6" name="Freeform 88"/>
            <p:cNvSpPr>
              <a:spLocks/>
            </p:cNvSpPr>
            <p:nvPr/>
          </p:nvSpPr>
          <p:spPr bwMode="auto">
            <a:xfrm>
              <a:off x="8593177" y="2422627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7" name="Rectangle 89"/>
            <p:cNvSpPr>
              <a:spLocks noChangeArrowheads="1"/>
            </p:cNvSpPr>
            <p:nvPr/>
          </p:nvSpPr>
          <p:spPr bwMode="auto">
            <a:xfrm>
              <a:off x="8589240" y="2409127"/>
              <a:ext cx="110250" cy="8438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8" name="Rectangle 90"/>
            <p:cNvSpPr>
              <a:spLocks noChangeArrowheads="1"/>
            </p:cNvSpPr>
            <p:nvPr/>
          </p:nvSpPr>
          <p:spPr bwMode="auto">
            <a:xfrm>
              <a:off x="8688802" y="2356814"/>
              <a:ext cx="10688" cy="60750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9" name="Rectangle 91"/>
            <p:cNvSpPr>
              <a:spLocks noChangeArrowheads="1"/>
            </p:cNvSpPr>
            <p:nvPr/>
          </p:nvSpPr>
          <p:spPr bwMode="auto">
            <a:xfrm>
              <a:off x="8688802" y="2356814"/>
              <a:ext cx="131625" cy="8438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0" name="Rectangle 92"/>
            <p:cNvSpPr>
              <a:spLocks noChangeArrowheads="1"/>
            </p:cNvSpPr>
            <p:nvPr/>
          </p:nvSpPr>
          <p:spPr bwMode="auto">
            <a:xfrm>
              <a:off x="8809177" y="2305627"/>
              <a:ext cx="11250" cy="59625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1" name="Freeform 93"/>
            <p:cNvSpPr>
              <a:spLocks/>
            </p:cNvSpPr>
            <p:nvPr/>
          </p:nvSpPr>
          <p:spPr bwMode="auto">
            <a:xfrm>
              <a:off x="8802427" y="2292127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2" name="Rectangle 94"/>
            <p:cNvSpPr>
              <a:spLocks noChangeArrowheads="1"/>
            </p:cNvSpPr>
            <p:nvPr/>
          </p:nvSpPr>
          <p:spPr bwMode="auto">
            <a:xfrm>
              <a:off x="8543677" y="2260064"/>
              <a:ext cx="16313" cy="273937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3" name="Rectangle 95"/>
            <p:cNvSpPr>
              <a:spLocks noChangeArrowheads="1"/>
            </p:cNvSpPr>
            <p:nvPr/>
          </p:nvSpPr>
          <p:spPr bwMode="auto">
            <a:xfrm>
              <a:off x="8543677" y="2522189"/>
              <a:ext cx="396562" cy="11813"/>
            </a:xfrm>
            <a:prstGeom prst="rect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18771" y="1988821"/>
            <a:ext cx="645749" cy="540000"/>
            <a:chOff x="7665385" y="2215064"/>
            <a:chExt cx="645749" cy="540000"/>
          </a:xfrm>
        </p:grpSpPr>
        <p:sp>
          <p:nvSpPr>
            <p:cNvPr id="475" name="Freeform 128"/>
            <p:cNvSpPr>
              <a:spLocks/>
            </p:cNvSpPr>
            <p:nvPr/>
          </p:nvSpPr>
          <p:spPr bwMode="auto">
            <a:xfrm>
              <a:off x="7880260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6" name="Freeform 129"/>
            <p:cNvSpPr>
              <a:spLocks/>
            </p:cNvSpPr>
            <p:nvPr/>
          </p:nvSpPr>
          <p:spPr bwMode="auto">
            <a:xfrm>
              <a:off x="7834135" y="2728626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7" name="Freeform 130"/>
            <p:cNvSpPr>
              <a:spLocks noEditPoints="1"/>
            </p:cNvSpPr>
            <p:nvPr/>
          </p:nvSpPr>
          <p:spPr bwMode="auto">
            <a:xfrm>
              <a:off x="7665385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8" name="Freeform 131"/>
            <p:cNvSpPr>
              <a:spLocks/>
            </p:cNvSpPr>
            <p:nvPr/>
          </p:nvSpPr>
          <p:spPr bwMode="auto">
            <a:xfrm>
              <a:off x="7704760" y="2248814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9" name="Freeform 132"/>
            <p:cNvSpPr>
              <a:spLocks/>
            </p:cNvSpPr>
            <p:nvPr/>
          </p:nvSpPr>
          <p:spPr bwMode="auto">
            <a:xfrm>
              <a:off x="7861135" y="2445689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0" name="Freeform 133"/>
            <p:cNvSpPr>
              <a:spLocks/>
            </p:cNvSpPr>
            <p:nvPr/>
          </p:nvSpPr>
          <p:spPr bwMode="auto">
            <a:xfrm>
              <a:off x="7946072" y="2387189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1" name="Freeform 134"/>
            <p:cNvSpPr>
              <a:spLocks/>
            </p:cNvSpPr>
            <p:nvPr/>
          </p:nvSpPr>
          <p:spPr bwMode="auto">
            <a:xfrm>
              <a:off x="7965760" y="2333189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2" name="Freeform 135"/>
            <p:cNvSpPr>
              <a:spLocks/>
            </p:cNvSpPr>
            <p:nvPr/>
          </p:nvSpPr>
          <p:spPr bwMode="auto">
            <a:xfrm>
              <a:off x="8060259" y="2275252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3" name="Freeform 136"/>
            <p:cNvSpPr>
              <a:spLocks/>
            </p:cNvSpPr>
            <p:nvPr/>
          </p:nvSpPr>
          <p:spPr bwMode="auto">
            <a:xfrm>
              <a:off x="8073759" y="2261752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4" name="Freeform 137"/>
            <p:cNvSpPr>
              <a:spLocks/>
            </p:cNvSpPr>
            <p:nvPr/>
          </p:nvSpPr>
          <p:spPr bwMode="auto">
            <a:xfrm>
              <a:off x="7861135" y="2307314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5" name="Freeform 138"/>
            <p:cNvSpPr>
              <a:spLocks/>
            </p:cNvSpPr>
            <p:nvPr/>
          </p:nvSpPr>
          <p:spPr bwMode="auto">
            <a:xfrm>
              <a:off x="7935385" y="2321377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6" name="Freeform 139"/>
            <p:cNvSpPr>
              <a:spLocks/>
            </p:cNvSpPr>
            <p:nvPr/>
          </p:nvSpPr>
          <p:spPr bwMode="auto">
            <a:xfrm>
              <a:off x="7987697" y="2321377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7" name="Freeform 140"/>
            <p:cNvSpPr>
              <a:spLocks/>
            </p:cNvSpPr>
            <p:nvPr/>
          </p:nvSpPr>
          <p:spPr bwMode="auto">
            <a:xfrm>
              <a:off x="8092322" y="2307314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8" name="Freeform 141"/>
            <p:cNvSpPr>
              <a:spLocks/>
            </p:cNvSpPr>
            <p:nvPr/>
          </p:nvSpPr>
          <p:spPr bwMode="auto">
            <a:xfrm>
              <a:off x="8141259" y="2302814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9" name="Freeform 142"/>
            <p:cNvSpPr>
              <a:spLocks/>
            </p:cNvSpPr>
            <p:nvPr/>
          </p:nvSpPr>
          <p:spPr bwMode="auto">
            <a:xfrm>
              <a:off x="7847635" y="2463127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0" name="Freeform 143"/>
            <p:cNvSpPr>
              <a:spLocks/>
            </p:cNvSpPr>
            <p:nvPr/>
          </p:nvSpPr>
          <p:spPr bwMode="auto">
            <a:xfrm>
              <a:off x="7928635" y="2454127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1" name="Freeform 144"/>
            <p:cNvSpPr>
              <a:spLocks/>
            </p:cNvSpPr>
            <p:nvPr/>
          </p:nvSpPr>
          <p:spPr bwMode="auto">
            <a:xfrm>
              <a:off x="7974760" y="2454127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2" name="Freeform 145"/>
            <p:cNvSpPr>
              <a:spLocks/>
            </p:cNvSpPr>
            <p:nvPr/>
          </p:nvSpPr>
          <p:spPr bwMode="auto">
            <a:xfrm>
              <a:off x="8080509" y="2410252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3" name="Freeform 146"/>
            <p:cNvSpPr>
              <a:spLocks/>
            </p:cNvSpPr>
            <p:nvPr/>
          </p:nvSpPr>
          <p:spPr bwMode="auto">
            <a:xfrm>
              <a:off x="8121572" y="2402377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4" name="Freeform 147"/>
            <p:cNvSpPr>
              <a:spLocks/>
            </p:cNvSpPr>
            <p:nvPr/>
          </p:nvSpPr>
          <p:spPr bwMode="auto">
            <a:xfrm>
              <a:off x="7849322" y="2352877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5" name="Freeform 148"/>
            <p:cNvSpPr>
              <a:spLocks/>
            </p:cNvSpPr>
            <p:nvPr/>
          </p:nvSpPr>
          <p:spPr bwMode="auto">
            <a:xfrm>
              <a:off x="7901635" y="2385502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6" name="Freeform 149"/>
            <p:cNvSpPr>
              <a:spLocks/>
            </p:cNvSpPr>
            <p:nvPr/>
          </p:nvSpPr>
          <p:spPr bwMode="auto">
            <a:xfrm>
              <a:off x="7952260" y="2385502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7" name="Freeform 150"/>
            <p:cNvSpPr>
              <a:spLocks/>
            </p:cNvSpPr>
            <p:nvPr/>
          </p:nvSpPr>
          <p:spPr bwMode="auto">
            <a:xfrm>
              <a:off x="8056884" y="2361314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8" name="Freeform 151"/>
            <p:cNvSpPr>
              <a:spLocks/>
            </p:cNvSpPr>
            <p:nvPr/>
          </p:nvSpPr>
          <p:spPr bwMode="auto">
            <a:xfrm>
              <a:off x="8103009" y="2355127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9" name="Freeform 152"/>
            <p:cNvSpPr>
              <a:spLocks/>
            </p:cNvSpPr>
            <p:nvPr/>
          </p:nvSpPr>
          <p:spPr bwMode="auto">
            <a:xfrm>
              <a:off x="7788572" y="2262314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63309" y="1988821"/>
            <a:ext cx="645749" cy="538875"/>
            <a:chOff x="1609923" y="2215064"/>
            <a:chExt cx="645749" cy="538875"/>
          </a:xfrm>
        </p:grpSpPr>
        <p:sp>
          <p:nvSpPr>
            <p:cNvPr id="501" name="Freeform 112"/>
            <p:cNvSpPr>
              <a:spLocks/>
            </p:cNvSpPr>
            <p:nvPr/>
          </p:nvSpPr>
          <p:spPr bwMode="auto">
            <a:xfrm>
              <a:off x="1824798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2" name="Freeform 113"/>
            <p:cNvSpPr>
              <a:spLocks/>
            </p:cNvSpPr>
            <p:nvPr/>
          </p:nvSpPr>
          <p:spPr bwMode="auto">
            <a:xfrm>
              <a:off x="1778673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3" name="Freeform 114"/>
            <p:cNvSpPr>
              <a:spLocks noEditPoints="1"/>
            </p:cNvSpPr>
            <p:nvPr/>
          </p:nvSpPr>
          <p:spPr bwMode="auto">
            <a:xfrm>
              <a:off x="1609923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4" name="Freeform 115"/>
            <p:cNvSpPr>
              <a:spLocks/>
            </p:cNvSpPr>
            <p:nvPr/>
          </p:nvSpPr>
          <p:spPr bwMode="auto">
            <a:xfrm>
              <a:off x="1649298" y="2248814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5" name="Freeform 116"/>
            <p:cNvSpPr>
              <a:spLocks/>
            </p:cNvSpPr>
            <p:nvPr/>
          </p:nvSpPr>
          <p:spPr bwMode="auto">
            <a:xfrm>
              <a:off x="1785423" y="2265689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6" name="Freeform 117"/>
            <p:cNvSpPr>
              <a:spLocks/>
            </p:cNvSpPr>
            <p:nvPr/>
          </p:nvSpPr>
          <p:spPr bwMode="auto">
            <a:xfrm>
              <a:off x="1837735" y="2348939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7" name="Freeform 118"/>
            <p:cNvSpPr>
              <a:spLocks/>
            </p:cNvSpPr>
            <p:nvPr/>
          </p:nvSpPr>
          <p:spPr bwMode="auto">
            <a:xfrm>
              <a:off x="1882173" y="2424877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8" name="Oval 119"/>
            <p:cNvSpPr>
              <a:spLocks noChangeArrowheads="1"/>
            </p:cNvSpPr>
            <p:nvPr/>
          </p:nvSpPr>
          <p:spPr bwMode="auto">
            <a:xfrm>
              <a:off x="1903548" y="2480002"/>
              <a:ext cx="52313" cy="51188"/>
            </a:xfrm>
            <a:prstGeom prst="ellipse">
              <a:avLst/>
            </a:pr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789715" y="1988821"/>
            <a:ext cx="645749" cy="540000"/>
            <a:chOff x="9936329" y="2215064"/>
            <a:chExt cx="645749" cy="540000"/>
          </a:xfrm>
        </p:grpSpPr>
        <p:sp>
          <p:nvSpPr>
            <p:cNvPr id="510" name="Freeform 30"/>
            <p:cNvSpPr>
              <a:spLocks/>
            </p:cNvSpPr>
            <p:nvPr/>
          </p:nvSpPr>
          <p:spPr bwMode="auto">
            <a:xfrm>
              <a:off x="10151204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1" name="Freeform 31"/>
            <p:cNvSpPr>
              <a:spLocks/>
            </p:cNvSpPr>
            <p:nvPr/>
          </p:nvSpPr>
          <p:spPr bwMode="auto">
            <a:xfrm>
              <a:off x="10103954" y="2728626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2" name="Freeform 32"/>
            <p:cNvSpPr>
              <a:spLocks noEditPoints="1"/>
            </p:cNvSpPr>
            <p:nvPr/>
          </p:nvSpPr>
          <p:spPr bwMode="auto">
            <a:xfrm>
              <a:off x="9936329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3" name="Freeform 33"/>
            <p:cNvSpPr>
              <a:spLocks/>
            </p:cNvSpPr>
            <p:nvPr/>
          </p:nvSpPr>
          <p:spPr bwMode="auto">
            <a:xfrm>
              <a:off x="9975142" y="2248814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4" name="Freeform 34"/>
            <p:cNvSpPr>
              <a:spLocks noEditPoints="1"/>
            </p:cNvSpPr>
            <p:nvPr/>
          </p:nvSpPr>
          <p:spPr bwMode="auto">
            <a:xfrm>
              <a:off x="10127579" y="2273564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DC5A4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29909" y="2836748"/>
            <a:ext cx="645749" cy="538875"/>
            <a:chOff x="3876523" y="2959252"/>
            <a:chExt cx="645749" cy="538875"/>
          </a:xfrm>
        </p:grpSpPr>
        <p:sp>
          <p:nvSpPr>
            <p:cNvPr id="515" name="Freeform 5"/>
            <p:cNvSpPr>
              <a:spLocks/>
            </p:cNvSpPr>
            <p:nvPr/>
          </p:nvSpPr>
          <p:spPr bwMode="auto">
            <a:xfrm>
              <a:off x="4091398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6" name="Freeform 6"/>
            <p:cNvSpPr>
              <a:spLocks/>
            </p:cNvSpPr>
            <p:nvPr/>
          </p:nvSpPr>
          <p:spPr bwMode="auto">
            <a:xfrm>
              <a:off x="4044148" y="3472814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7" name="Freeform 7"/>
            <p:cNvSpPr>
              <a:spLocks noEditPoints="1"/>
            </p:cNvSpPr>
            <p:nvPr/>
          </p:nvSpPr>
          <p:spPr bwMode="auto">
            <a:xfrm>
              <a:off x="3876523" y="2959252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8" name="Freeform 8"/>
            <p:cNvSpPr>
              <a:spLocks/>
            </p:cNvSpPr>
            <p:nvPr/>
          </p:nvSpPr>
          <p:spPr bwMode="auto">
            <a:xfrm>
              <a:off x="3915336" y="2993002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9" name="Freeform 9"/>
            <p:cNvSpPr>
              <a:spLocks/>
            </p:cNvSpPr>
            <p:nvPr/>
          </p:nvSpPr>
          <p:spPr bwMode="auto">
            <a:xfrm>
              <a:off x="4038523" y="3005377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0" name="Freeform 10"/>
            <p:cNvSpPr>
              <a:spLocks/>
            </p:cNvSpPr>
            <p:nvPr/>
          </p:nvSpPr>
          <p:spPr bwMode="auto">
            <a:xfrm>
              <a:off x="4206147" y="3005377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1" name="Freeform 11"/>
            <p:cNvSpPr>
              <a:spLocks/>
            </p:cNvSpPr>
            <p:nvPr/>
          </p:nvSpPr>
          <p:spPr bwMode="auto">
            <a:xfrm>
              <a:off x="4214022" y="3157252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2" name="Freeform 12"/>
            <p:cNvSpPr>
              <a:spLocks/>
            </p:cNvSpPr>
            <p:nvPr/>
          </p:nvSpPr>
          <p:spPr bwMode="auto">
            <a:xfrm>
              <a:off x="4212335" y="3158940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73117" y="3684675"/>
            <a:ext cx="645749" cy="538875"/>
            <a:chOff x="3119731" y="3803291"/>
            <a:chExt cx="645749" cy="538875"/>
          </a:xfrm>
        </p:grpSpPr>
        <p:sp>
          <p:nvSpPr>
            <p:cNvPr id="523" name="Freeform 64"/>
            <p:cNvSpPr>
              <a:spLocks/>
            </p:cNvSpPr>
            <p:nvPr/>
          </p:nvSpPr>
          <p:spPr bwMode="auto">
            <a:xfrm>
              <a:off x="3334606" y="4184666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4" name="Freeform 65"/>
            <p:cNvSpPr>
              <a:spLocks/>
            </p:cNvSpPr>
            <p:nvPr/>
          </p:nvSpPr>
          <p:spPr bwMode="auto">
            <a:xfrm>
              <a:off x="3287356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5" name="Freeform 66"/>
            <p:cNvSpPr>
              <a:spLocks noEditPoints="1"/>
            </p:cNvSpPr>
            <p:nvPr/>
          </p:nvSpPr>
          <p:spPr bwMode="auto">
            <a:xfrm>
              <a:off x="3119731" y="3803291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6" name="Freeform 67"/>
            <p:cNvSpPr>
              <a:spLocks/>
            </p:cNvSpPr>
            <p:nvPr/>
          </p:nvSpPr>
          <p:spPr bwMode="auto">
            <a:xfrm>
              <a:off x="3158544" y="3837041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7" name="Freeform 68"/>
            <p:cNvSpPr>
              <a:spLocks/>
            </p:cNvSpPr>
            <p:nvPr/>
          </p:nvSpPr>
          <p:spPr bwMode="auto">
            <a:xfrm>
              <a:off x="3194544" y="3972604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8" name="Freeform 69"/>
            <p:cNvSpPr>
              <a:spLocks/>
            </p:cNvSpPr>
            <p:nvPr/>
          </p:nvSpPr>
          <p:spPr bwMode="auto">
            <a:xfrm>
              <a:off x="3339668" y="3970354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9" name="Freeform 70"/>
            <p:cNvSpPr>
              <a:spLocks/>
            </p:cNvSpPr>
            <p:nvPr/>
          </p:nvSpPr>
          <p:spPr bwMode="auto">
            <a:xfrm>
              <a:off x="3584918" y="3891604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0" name="Freeform 71"/>
            <p:cNvSpPr>
              <a:spLocks/>
            </p:cNvSpPr>
            <p:nvPr/>
          </p:nvSpPr>
          <p:spPr bwMode="auto">
            <a:xfrm>
              <a:off x="3443730" y="3886541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1" name="Oval 72"/>
            <p:cNvSpPr>
              <a:spLocks noChangeArrowheads="1"/>
            </p:cNvSpPr>
            <p:nvPr/>
          </p:nvSpPr>
          <p:spPr bwMode="auto">
            <a:xfrm>
              <a:off x="3315481" y="3954041"/>
              <a:ext cx="42750" cy="41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2" name="Freeform 73"/>
            <p:cNvSpPr>
              <a:spLocks noEditPoints="1"/>
            </p:cNvSpPr>
            <p:nvPr/>
          </p:nvSpPr>
          <p:spPr bwMode="auto">
            <a:xfrm>
              <a:off x="3310981" y="3948979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3" name="Oval 74"/>
            <p:cNvSpPr>
              <a:spLocks noChangeArrowheads="1"/>
            </p:cNvSpPr>
            <p:nvPr/>
          </p:nvSpPr>
          <p:spPr bwMode="auto">
            <a:xfrm>
              <a:off x="3177669" y="4083416"/>
              <a:ext cx="43313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4" name="Freeform 75"/>
            <p:cNvSpPr>
              <a:spLocks noEditPoints="1"/>
            </p:cNvSpPr>
            <p:nvPr/>
          </p:nvSpPr>
          <p:spPr bwMode="auto">
            <a:xfrm>
              <a:off x="3173731" y="4078916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5" name="Oval 76"/>
            <p:cNvSpPr>
              <a:spLocks noChangeArrowheads="1"/>
            </p:cNvSpPr>
            <p:nvPr/>
          </p:nvSpPr>
          <p:spPr bwMode="auto">
            <a:xfrm>
              <a:off x="3430231" y="4009729"/>
              <a:ext cx="42188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6" name="Freeform 77"/>
            <p:cNvSpPr>
              <a:spLocks noEditPoints="1"/>
            </p:cNvSpPr>
            <p:nvPr/>
          </p:nvSpPr>
          <p:spPr bwMode="auto">
            <a:xfrm>
              <a:off x="3425731" y="4005791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7" name="Oval 78"/>
            <p:cNvSpPr>
              <a:spLocks noChangeArrowheads="1"/>
            </p:cNvSpPr>
            <p:nvPr/>
          </p:nvSpPr>
          <p:spPr bwMode="auto">
            <a:xfrm>
              <a:off x="3568043" y="3877541"/>
              <a:ext cx="42188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8" name="Freeform 79"/>
            <p:cNvSpPr>
              <a:spLocks noEditPoints="1"/>
            </p:cNvSpPr>
            <p:nvPr/>
          </p:nvSpPr>
          <p:spPr bwMode="auto">
            <a:xfrm>
              <a:off x="3564105" y="3873041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9" name="Oval 80"/>
            <p:cNvSpPr>
              <a:spLocks noChangeArrowheads="1"/>
            </p:cNvSpPr>
            <p:nvPr/>
          </p:nvSpPr>
          <p:spPr bwMode="auto">
            <a:xfrm>
              <a:off x="3658605" y="3970354"/>
              <a:ext cx="42750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0" name="Freeform 81"/>
            <p:cNvSpPr>
              <a:spLocks noEditPoints="1"/>
            </p:cNvSpPr>
            <p:nvPr/>
          </p:nvSpPr>
          <p:spPr bwMode="auto">
            <a:xfrm>
              <a:off x="3654105" y="3965854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215762" y="2836748"/>
            <a:ext cx="646312" cy="538875"/>
            <a:chOff x="2362376" y="2959252"/>
            <a:chExt cx="646312" cy="538875"/>
          </a:xfrm>
        </p:grpSpPr>
        <p:sp>
          <p:nvSpPr>
            <p:cNvPr id="541" name="Freeform 104"/>
            <p:cNvSpPr>
              <a:spLocks/>
            </p:cNvSpPr>
            <p:nvPr/>
          </p:nvSpPr>
          <p:spPr bwMode="auto">
            <a:xfrm>
              <a:off x="2578376" y="3340627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2" name="Freeform 105"/>
            <p:cNvSpPr>
              <a:spLocks/>
            </p:cNvSpPr>
            <p:nvPr/>
          </p:nvSpPr>
          <p:spPr bwMode="auto">
            <a:xfrm>
              <a:off x="2531126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3" name="Freeform 106"/>
            <p:cNvSpPr>
              <a:spLocks noEditPoints="1"/>
            </p:cNvSpPr>
            <p:nvPr/>
          </p:nvSpPr>
          <p:spPr bwMode="auto">
            <a:xfrm>
              <a:off x="2362376" y="2959252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4" name="Freeform 107"/>
            <p:cNvSpPr>
              <a:spLocks/>
            </p:cNvSpPr>
            <p:nvPr/>
          </p:nvSpPr>
          <p:spPr bwMode="auto">
            <a:xfrm>
              <a:off x="2402314" y="2993002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5" name="Freeform 108"/>
            <p:cNvSpPr>
              <a:spLocks/>
            </p:cNvSpPr>
            <p:nvPr/>
          </p:nvSpPr>
          <p:spPr bwMode="auto">
            <a:xfrm>
              <a:off x="2564876" y="3002002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6" name="Freeform 109"/>
            <p:cNvSpPr>
              <a:spLocks/>
            </p:cNvSpPr>
            <p:nvPr/>
          </p:nvSpPr>
          <p:spPr bwMode="auto">
            <a:xfrm>
              <a:off x="2572188" y="3013815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7" name="Freeform 110"/>
            <p:cNvSpPr>
              <a:spLocks/>
            </p:cNvSpPr>
            <p:nvPr/>
          </p:nvSpPr>
          <p:spPr bwMode="auto">
            <a:xfrm>
              <a:off x="2582313" y="3084690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8" name="Freeform 111"/>
            <p:cNvSpPr>
              <a:spLocks/>
            </p:cNvSpPr>
            <p:nvPr/>
          </p:nvSpPr>
          <p:spPr bwMode="auto">
            <a:xfrm>
              <a:off x="2593563" y="3023940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757640" y="2836748"/>
            <a:ext cx="645749" cy="538875"/>
            <a:chOff x="6904254" y="2959252"/>
            <a:chExt cx="645749" cy="538875"/>
          </a:xfrm>
        </p:grpSpPr>
        <p:sp>
          <p:nvSpPr>
            <p:cNvPr id="549" name="Freeform 13"/>
            <p:cNvSpPr>
              <a:spLocks/>
            </p:cNvSpPr>
            <p:nvPr/>
          </p:nvSpPr>
          <p:spPr bwMode="auto">
            <a:xfrm>
              <a:off x="7119129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0" name="Freeform 14"/>
            <p:cNvSpPr>
              <a:spLocks/>
            </p:cNvSpPr>
            <p:nvPr/>
          </p:nvSpPr>
          <p:spPr bwMode="auto">
            <a:xfrm>
              <a:off x="7071879" y="3472814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1" name="Freeform 15"/>
            <p:cNvSpPr>
              <a:spLocks noEditPoints="1"/>
            </p:cNvSpPr>
            <p:nvPr/>
          </p:nvSpPr>
          <p:spPr bwMode="auto">
            <a:xfrm>
              <a:off x="6904254" y="2959252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2" name="Freeform 16"/>
            <p:cNvSpPr>
              <a:spLocks/>
            </p:cNvSpPr>
            <p:nvPr/>
          </p:nvSpPr>
          <p:spPr bwMode="auto">
            <a:xfrm>
              <a:off x="6943067" y="2993002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3" name="Oval 17"/>
            <p:cNvSpPr>
              <a:spLocks noChangeArrowheads="1"/>
            </p:cNvSpPr>
            <p:nvPr/>
          </p:nvSpPr>
          <p:spPr bwMode="auto">
            <a:xfrm>
              <a:off x="7039816" y="3022814"/>
              <a:ext cx="47250" cy="46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4" name="Freeform 18"/>
            <p:cNvSpPr>
              <a:spLocks noEditPoints="1"/>
            </p:cNvSpPr>
            <p:nvPr/>
          </p:nvSpPr>
          <p:spPr bwMode="auto">
            <a:xfrm>
              <a:off x="7036441" y="3018314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5" name="Oval 19"/>
            <p:cNvSpPr>
              <a:spLocks noChangeArrowheads="1"/>
            </p:cNvSpPr>
            <p:nvPr/>
          </p:nvSpPr>
          <p:spPr bwMode="auto">
            <a:xfrm>
              <a:off x="7051629" y="3034627"/>
              <a:ext cx="23625" cy="23625"/>
            </a:xfrm>
            <a:prstGeom prst="ellipse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6" name="Freeform 20"/>
            <p:cNvSpPr>
              <a:spLocks/>
            </p:cNvSpPr>
            <p:nvPr/>
          </p:nvSpPr>
          <p:spPr bwMode="auto">
            <a:xfrm>
              <a:off x="7102254" y="3021127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7" name="Freeform 21"/>
            <p:cNvSpPr>
              <a:spLocks noEditPoints="1"/>
            </p:cNvSpPr>
            <p:nvPr/>
          </p:nvSpPr>
          <p:spPr bwMode="auto">
            <a:xfrm>
              <a:off x="7096629" y="3014939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8" name="Oval 22"/>
            <p:cNvSpPr>
              <a:spLocks noChangeArrowheads="1"/>
            </p:cNvSpPr>
            <p:nvPr/>
          </p:nvSpPr>
          <p:spPr bwMode="auto">
            <a:xfrm>
              <a:off x="7039816" y="3116189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9" name="Freeform 23"/>
            <p:cNvSpPr>
              <a:spLocks noEditPoints="1"/>
            </p:cNvSpPr>
            <p:nvPr/>
          </p:nvSpPr>
          <p:spPr bwMode="auto">
            <a:xfrm>
              <a:off x="7036441" y="3111689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0" name="Freeform 24"/>
            <p:cNvSpPr>
              <a:spLocks/>
            </p:cNvSpPr>
            <p:nvPr/>
          </p:nvSpPr>
          <p:spPr bwMode="auto">
            <a:xfrm>
              <a:off x="7102254" y="3114502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1" name="Freeform 25"/>
            <p:cNvSpPr>
              <a:spLocks noEditPoints="1"/>
            </p:cNvSpPr>
            <p:nvPr/>
          </p:nvSpPr>
          <p:spPr bwMode="auto">
            <a:xfrm>
              <a:off x="7096629" y="3108314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2" name="Oval 26"/>
            <p:cNvSpPr>
              <a:spLocks noChangeArrowheads="1"/>
            </p:cNvSpPr>
            <p:nvPr/>
          </p:nvSpPr>
          <p:spPr bwMode="auto">
            <a:xfrm>
              <a:off x="7039816" y="3210689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3" name="Freeform 27"/>
            <p:cNvSpPr>
              <a:spLocks noEditPoints="1"/>
            </p:cNvSpPr>
            <p:nvPr/>
          </p:nvSpPr>
          <p:spPr bwMode="auto">
            <a:xfrm>
              <a:off x="7036441" y="3206189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4" name="Freeform 28"/>
            <p:cNvSpPr>
              <a:spLocks/>
            </p:cNvSpPr>
            <p:nvPr/>
          </p:nvSpPr>
          <p:spPr bwMode="auto">
            <a:xfrm>
              <a:off x="7102254" y="3207877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5" name="Freeform 29"/>
            <p:cNvSpPr>
              <a:spLocks noEditPoints="1"/>
            </p:cNvSpPr>
            <p:nvPr/>
          </p:nvSpPr>
          <p:spPr bwMode="auto">
            <a:xfrm>
              <a:off x="7096629" y="3202252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000848" y="2836748"/>
            <a:ext cx="645749" cy="538875"/>
            <a:chOff x="6147462" y="2959252"/>
            <a:chExt cx="645749" cy="538875"/>
          </a:xfrm>
        </p:grpSpPr>
        <p:sp>
          <p:nvSpPr>
            <p:cNvPr id="566" name="Freeform 46"/>
            <p:cNvSpPr>
              <a:spLocks/>
            </p:cNvSpPr>
            <p:nvPr/>
          </p:nvSpPr>
          <p:spPr bwMode="auto">
            <a:xfrm>
              <a:off x="6362337" y="3340627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7" name="Freeform 47"/>
            <p:cNvSpPr>
              <a:spLocks/>
            </p:cNvSpPr>
            <p:nvPr/>
          </p:nvSpPr>
          <p:spPr bwMode="auto">
            <a:xfrm>
              <a:off x="6315087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8" name="Freeform 48"/>
            <p:cNvSpPr>
              <a:spLocks noEditPoints="1"/>
            </p:cNvSpPr>
            <p:nvPr/>
          </p:nvSpPr>
          <p:spPr bwMode="auto">
            <a:xfrm>
              <a:off x="6147462" y="2959252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9" name="Freeform 49"/>
            <p:cNvSpPr>
              <a:spLocks/>
            </p:cNvSpPr>
            <p:nvPr/>
          </p:nvSpPr>
          <p:spPr bwMode="auto">
            <a:xfrm>
              <a:off x="6186275" y="2993002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0" name="Freeform 50"/>
            <p:cNvSpPr>
              <a:spLocks/>
            </p:cNvSpPr>
            <p:nvPr/>
          </p:nvSpPr>
          <p:spPr bwMode="auto">
            <a:xfrm>
              <a:off x="6276274" y="3229814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1" name="Freeform 51"/>
            <p:cNvSpPr>
              <a:spLocks/>
            </p:cNvSpPr>
            <p:nvPr/>
          </p:nvSpPr>
          <p:spPr bwMode="auto">
            <a:xfrm>
              <a:off x="6276274" y="3151627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2" name="Freeform 52"/>
            <p:cNvSpPr>
              <a:spLocks/>
            </p:cNvSpPr>
            <p:nvPr/>
          </p:nvSpPr>
          <p:spPr bwMode="auto">
            <a:xfrm>
              <a:off x="6333649" y="3217439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3" name="Freeform 53"/>
            <p:cNvSpPr>
              <a:spLocks/>
            </p:cNvSpPr>
            <p:nvPr/>
          </p:nvSpPr>
          <p:spPr bwMode="auto">
            <a:xfrm>
              <a:off x="6333649" y="3129689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4" name="Freeform 54"/>
            <p:cNvSpPr>
              <a:spLocks/>
            </p:cNvSpPr>
            <p:nvPr/>
          </p:nvSpPr>
          <p:spPr bwMode="auto">
            <a:xfrm>
              <a:off x="6391024" y="3202252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5" name="Freeform 55"/>
            <p:cNvSpPr>
              <a:spLocks/>
            </p:cNvSpPr>
            <p:nvPr/>
          </p:nvSpPr>
          <p:spPr bwMode="auto">
            <a:xfrm>
              <a:off x="6391024" y="3111127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6" name="Freeform 56"/>
            <p:cNvSpPr>
              <a:spLocks/>
            </p:cNvSpPr>
            <p:nvPr/>
          </p:nvSpPr>
          <p:spPr bwMode="auto">
            <a:xfrm>
              <a:off x="6448399" y="3086939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7" name="Freeform 57"/>
            <p:cNvSpPr>
              <a:spLocks/>
            </p:cNvSpPr>
            <p:nvPr/>
          </p:nvSpPr>
          <p:spPr bwMode="auto">
            <a:xfrm>
              <a:off x="6448399" y="3184252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8" name="Freeform 58"/>
            <p:cNvSpPr>
              <a:spLocks/>
            </p:cNvSpPr>
            <p:nvPr/>
          </p:nvSpPr>
          <p:spPr bwMode="auto">
            <a:xfrm>
              <a:off x="6506336" y="3163439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9" name="Freeform 59"/>
            <p:cNvSpPr>
              <a:spLocks/>
            </p:cNvSpPr>
            <p:nvPr/>
          </p:nvSpPr>
          <p:spPr bwMode="auto">
            <a:xfrm>
              <a:off x="6506336" y="3068939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0" name="Freeform 60"/>
            <p:cNvSpPr>
              <a:spLocks/>
            </p:cNvSpPr>
            <p:nvPr/>
          </p:nvSpPr>
          <p:spPr bwMode="auto">
            <a:xfrm>
              <a:off x="6563711" y="3138127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1" name="Freeform 61"/>
            <p:cNvSpPr>
              <a:spLocks/>
            </p:cNvSpPr>
            <p:nvPr/>
          </p:nvSpPr>
          <p:spPr bwMode="auto">
            <a:xfrm>
              <a:off x="6563711" y="3052064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2" name="Freeform 62"/>
            <p:cNvSpPr>
              <a:spLocks/>
            </p:cNvSpPr>
            <p:nvPr/>
          </p:nvSpPr>
          <p:spPr bwMode="auto">
            <a:xfrm>
              <a:off x="6621086" y="3030127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3" name="Freeform 63"/>
            <p:cNvSpPr>
              <a:spLocks/>
            </p:cNvSpPr>
            <p:nvPr/>
          </p:nvSpPr>
          <p:spPr bwMode="auto">
            <a:xfrm>
              <a:off x="6621086" y="3103252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43493" y="2836748"/>
            <a:ext cx="646312" cy="538875"/>
            <a:chOff x="5390107" y="2959252"/>
            <a:chExt cx="646312" cy="538875"/>
          </a:xfrm>
        </p:grpSpPr>
        <p:sp>
          <p:nvSpPr>
            <p:cNvPr id="584" name="Freeform 96"/>
            <p:cNvSpPr>
              <a:spLocks/>
            </p:cNvSpPr>
            <p:nvPr/>
          </p:nvSpPr>
          <p:spPr bwMode="auto">
            <a:xfrm>
              <a:off x="5606107" y="3340627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5" name="Freeform 97"/>
            <p:cNvSpPr>
              <a:spLocks/>
            </p:cNvSpPr>
            <p:nvPr/>
          </p:nvSpPr>
          <p:spPr bwMode="auto">
            <a:xfrm>
              <a:off x="5558857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6" name="Freeform 98"/>
            <p:cNvSpPr>
              <a:spLocks noEditPoints="1"/>
            </p:cNvSpPr>
            <p:nvPr/>
          </p:nvSpPr>
          <p:spPr bwMode="auto">
            <a:xfrm>
              <a:off x="5390107" y="2959252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7" name="Freeform 99"/>
            <p:cNvSpPr>
              <a:spLocks/>
            </p:cNvSpPr>
            <p:nvPr/>
          </p:nvSpPr>
          <p:spPr bwMode="auto">
            <a:xfrm>
              <a:off x="5430045" y="2993002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8" name="Rectangle 100"/>
            <p:cNvSpPr>
              <a:spLocks noChangeArrowheads="1"/>
            </p:cNvSpPr>
            <p:nvPr/>
          </p:nvSpPr>
          <p:spPr bwMode="auto">
            <a:xfrm>
              <a:off x="5699482" y="3019439"/>
              <a:ext cx="263250" cy="59063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9" name="Rectangle 101"/>
            <p:cNvSpPr>
              <a:spLocks noChangeArrowheads="1"/>
            </p:cNvSpPr>
            <p:nvPr/>
          </p:nvSpPr>
          <p:spPr bwMode="auto">
            <a:xfrm>
              <a:off x="5699482" y="3114502"/>
              <a:ext cx="263250" cy="59063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0" name="Rectangle 102"/>
            <p:cNvSpPr>
              <a:spLocks noChangeArrowheads="1"/>
            </p:cNvSpPr>
            <p:nvPr/>
          </p:nvSpPr>
          <p:spPr bwMode="auto">
            <a:xfrm>
              <a:off x="5699482" y="3209564"/>
              <a:ext cx="263250" cy="58500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1" name="Rectangle 103"/>
            <p:cNvSpPr>
              <a:spLocks noChangeArrowheads="1"/>
            </p:cNvSpPr>
            <p:nvPr/>
          </p:nvSpPr>
          <p:spPr bwMode="auto">
            <a:xfrm>
              <a:off x="5457045" y="3019439"/>
              <a:ext cx="192937" cy="248625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486701" y="2836748"/>
            <a:ext cx="645749" cy="538875"/>
            <a:chOff x="4633315" y="2959252"/>
            <a:chExt cx="645749" cy="538875"/>
          </a:xfrm>
        </p:grpSpPr>
        <p:sp>
          <p:nvSpPr>
            <p:cNvPr id="592" name="Freeform 120"/>
            <p:cNvSpPr>
              <a:spLocks/>
            </p:cNvSpPr>
            <p:nvPr/>
          </p:nvSpPr>
          <p:spPr bwMode="auto">
            <a:xfrm>
              <a:off x="4848190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3" name="Freeform 121"/>
            <p:cNvSpPr>
              <a:spLocks/>
            </p:cNvSpPr>
            <p:nvPr/>
          </p:nvSpPr>
          <p:spPr bwMode="auto">
            <a:xfrm>
              <a:off x="4802065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4" name="Freeform 122"/>
            <p:cNvSpPr>
              <a:spLocks noEditPoints="1"/>
            </p:cNvSpPr>
            <p:nvPr/>
          </p:nvSpPr>
          <p:spPr bwMode="auto">
            <a:xfrm>
              <a:off x="4633315" y="2959252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5" name="Freeform 123"/>
            <p:cNvSpPr>
              <a:spLocks/>
            </p:cNvSpPr>
            <p:nvPr/>
          </p:nvSpPr>
          <p:spPr bwMode="auto">
            <a:xfrm>
              <a:off x="4672690" y="2993002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6" name="Freeform 124"/>
            <p:cNvSpPr>
              <a:spLocks/>
            </p:cNvSpPr>
            <p:nvPr/>
          </p:nvSpPr>
          <p:spPr bwMode="auto">
            <a:xfrm>
              <a:off x="4795315" y="3004252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7" name="Rectangle 125"/>
            <p:cNvSpPr>
              <a:spLocks noChangeArrowheads="1"/>
            </p:cNvSpPr>
            <p:nvPr/>
          </p:nvSpPr>
          <p:spPr bwMode="auto">
            <a:xfrm>
              <a:off x="4812752" y="3207877"/>
              <a:ext cx="48375" cy="77625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8" name="Rectangle 126"/>
            <p:cNvSpPr>
              <a:spLocks noChangeArrowheads="1"/>
            </p:cNvSpPr>
            <p:nvPr/>
          </p:nvSpPr>
          <p:spPr bwMode="auto">
            <a:xfrm>
              <a:off x="4932002" y="3160064"/>
              <a:ext cx="48938" cy="125438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9" name="Rectangle 127"/>
            <p:cNvSpPr>
              <a:spLocks noChangeArrowheads="1"/>
            </p:cNvSpPr>
            <p:nvPr/>
          </p:nvSpPr>
          <p:spPr bwMode="auto">
            <a:xfrm>
              <a:off x="5065314" y="3130252"/>
              <a:ext cx="47813" cy="155250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028579" y="2835623"/>
            <a:ext cx="645749" cy="540000"/>
            <a:chOff x="9175193" y="2959252"/>
            <a:chExt cx="645749" cy="540000"/>
          </a:xfrm>
        </p:grpSpPr>
        <p:sp>
          <p:nvSpPr>
            <p:cNvPr id="600" name="Freeform 35"/>
            <p:cNvSpPr>
              <a:spLocks/>
            </p:cNvSpPr>
            <p:nvPr/>
          </p:nvSpPr>
          <p:spPr bwMode="auto">
            <a:xfrm>
              <a:off x="9390068" y="3340627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1" name="Freeform 36"/>
            <p:cNvSpPr>
              <a:spLocks/>
            </p:cNvSpPr>
            <p:nvPr/>
          </p:nvSpPr>
          <p:spPr bwMode="auto">
            <a:xfrm>
              <a:off x="9342818" y="3472814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2" name="Freeform 37"/>
            <p:cNvSpPr>
              <a:spLocks noEditPoints="1"/>
            </p:cNvSpPr>
            <p:nvPr/>
          </p:nvSpPr>
          <p:spPr bwMode="auto">
            <a:xfrm>
              <a:off x="9175193" y="2959252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3" name="Freeform 38"/>
            <p:cNvSpPr>
              <a:spLocks/>
            </p:cNvSpPr>
            <p:nvPr/>
          </p:nvSpPr>
          <p:spPr bwMode="auto">
            <a:xfrm>
              <a:off x="9214006" y="2993002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4" name="Freeform 39"/>
            <p:cNvSpPr>
              <a:spLocks/>
            </p:cNvSpPr>
            <p:nvPr/>
          </p:nvSpPr>
          <p:spPr bwMode="auto">
            <a:xfrm>
              <a:off x="9566130" y="3223627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5" name="Freeform 40"/>
            <p:cNvSpPr>
              <a:spLocks/>
            </p:cNvSpPr>
            <p:nvPr/>
          </p:nvSpPr>
          <p:spPr bwMode="auto">
            <a:xfrm>
              <a:off x="9558817" y="3206752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6" name="Freeform 41"/>
            <p:cNvSpPr>
              <a:spLocks/>
            </p:cNvSpPr>
            <p:nvPr/>
          </p:nvSpPr>
          <p:spPr bwMode="auto">
            <a:xfrm>
              <a:off x="9349005" y="2991315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7" name="Freeform 42"/>
            <p:cNvSpPr>
              <a:spLocks/>
            </p:cNvSpPr>
            <p:nvPr/>
          </p:nvSpPr>
          <p:spPr bwMode="auto">
            <a:xfrm>
              <a:off x="9387818" y="3040252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8" name="Freeform 43"/>
            <p:cNvSpPr>
              <a:spLocks/>
            </p:cNvSpPr>
            <p:nvPr/>
          </p:nvSpPr>
          <p:spPr bwMode="auto">
            <a:xfrm>
              <a:off x="9574567" y="3227565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9" name="Freeform 44"/>
            <p:cNvSpPr>
              <a:spLocks/>
            </p:cNvSpPr>
            <p:nvPr/>
          </p:nvSpPr>
          <p:spPr bwMode="auto">
            <a:xfrm>
              <a:off x="9618442" y="3247252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0" name="Freeform 45"/>
            <p:cNvSpPr>
              <a:spLocks/>
            </p:cNvSpPr>
            <p:nvPr/>
          </p:nvSpPr>
          <p:spPr bwMode="auto">
            <a:xfrm>
              <a:off x="9729817" y="3374377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271224" y="2835623"/>
            <a:ext cx="646312" cy="540000"/>
            <a:chOff x="8417838" y="2959252"/>
            <a:chExt cx="646312" cy="540000"/>
          </a:xfrm>
        </p:grpSpPr>
        <p:sp>
          <p:nvSpPr>
            <p:cNvPr id="611" name="Freeform 82"/>
            <p:cNvSpPr>
              <a:spLocks/>
            </p:cNvSpPr>
            <p:nvPr/>
          </p:nvSpPr>
          <p:spPr bwMode="auto">
            <a:xfrm>
              <a:off x="8633838" y="3340627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2" name="Freeform 83"/>
            <p:cNvSpPr>
              <a:spLocks/>
            </p:cNvSpPr>
            <p:nvPr/>
          </p:nvSpPr>
          <p:spPr bwMode="auto">
            <a:xfrm>
              <a:off x="8586588" y="3472814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3" name="Freeform 84"/>
            <p:cNvSpPr>
              <a:spLocks noEditPoints="1"/>
            </p:cNvSpPr>
            <p:nvPr/>
          </p:nvSpPr>
          <p:spPr bwMode="auto">
            <a:xfrm>
              <a:off x="8417838" y="2959252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4" name="Freeform 85"/>
            <p:cNvSpPr>
              <a:spLocks/>
            </p:cNvSpPr>
            <p:nvPr/>
          </p:nvSpPr>
          <p:spPr bwMode="auto">
            <a:xfrm>
              <a:off x="8457776" y="2993002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5" name="Freeform 86"/>
            <p:cNvSpPr>
              <a:spLocks/>
            </p:cNvSpPr>
            <p:nvPr/>
          </p:nvSpPr>
          <p:spPr bwMode="auto">
            <a:xfrm>
              <a:off x="8832963" y="3068377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6" name="Freeform 87"/>
            <p:cNvSpPr>
              <a:spLocks/>
            </p:cNvSpPr>
            <p:nvPr/>
          </p:nvSpPr>
          <p:spPr bwMode="auto">
            <a:xfrm>
              <a:off x="8708650" y="3127440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7" name="Freeform 88"/>
            <p:cNvSpPr>
              <a:spLocks/>
            </p:cNvSpPr>
            <p:nvPr/>
          </p:nvSpPr>
          <p:spPr bwMode="auto">
            <a:xfrm>
              <a:off x="8588838" y="3166815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8" name="Rectangle 89"/>
            <p:cNvSpPr>
              <a:spLocks noChangeArrowheads="1"/>
            </p:cNvSpPr>
            <p:nvPr/>
          </p:nvSpPr>
          <p:spPr bwMode="auto">
            <a:xfrm>
              <a:off x="8584901" y="3153315"/>
              <a:ext cx="110250" cy="8438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9" name="Rectangle 90"/>
            <p:cNvSpPr>
              <a:spLocks noChangeArrowheads="1"/>
            </p:cNvSpPr>
            <p:nvPr/>
          </p:nvSpPr>
          <p:spPr bwMode="auto">
            <a:xfrm>
              <a:off x="8684463" y="3101002"/>
              <a:ext cx="10688" cy="60750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0" name="Rectangle 91"/>
            <p:cNvSpPr>
              <a:spLocks noChangeArrowheads="1"/>
            </p:cNvSpPr>
            <p:nvPr/>
          </p:nvSpPr>
          <p:spPr bwMode="auto">
            <a:xfrm>
              <a:off x="8684463" y="3101002"/>
              <a:ext cx="131625" cy="8438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1" name="Rectangle 92"/>
            <p:cNvSpPr>
              <a:spLocks noChangeArrowheads="1"/>
            </p:cNvSpPr>
            <p:nvPr/>
          </p:nvSpPr>
          <p:spPr bwMode="auto">
            <a:xfrm>
              <a:off x="8804838" y="3049815"/>
              <a:ext cx="11250" cy="59625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2" name="Freeform 93"/>
            <p:cNvSpPr>
              <a:spLocks/>
            </p:cNvSpPr>
            <p:nvPr/>
          </p:nvSpPr>
          <p:spPr bwMode="auto">
            <a:xfrm>
              <a:off x="8798088" y="3036315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3" name="Rectangle 94"/>
            <p:cNvSpPr>
              <a:spLocks noChangeArrowheads="1"/>
            </p:cNvSpPr>
            <p:nvPr/>
          </p:nvSpPr>
          <p:spPr bwMode="auto">
            <a:xfrm>
              <a:off x="8539338" y="3004252"/>
              <a:ext cx="16313" cy="273937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4" name="Rectangle 95"/>
            <p:cNvSpPr>
              <a:spLocks noChangeArrowheads="1"/>
            </p:cNvSpPr>
            <p:nvPr/>
          </p:nvSpPr>
          <p:spPr bwMode="auto">
            <a:xfrm>
              <a:off x="8539338" y="3266377"/>
              <a:ext cx="396562" cy="11813"/>
            </a:xfrm>
            <a:prstGeom prst="rect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514432" y="2835623"/>
            <a:ext cx="645749" cy="540000"/>
            <a:chOff x="7661046" y="2959252"/>
            <a:chExt cx="645749" cy="540000"/>
          </a:xfrm>
        </p:grpSpPr>
        <p:sp>
          <p:nvSpPr>
            <p:cNvPr id="625" name="Freeform 128"/>
            <p:cNvSpPr>
              <a:spLocks/>
            </p:cNvSpPr>
            <p:nvPr/>
          </p:nvSpPr>
          <p:spPr bwMode="auto">
            <a:xfrm>
              <a:off x="7875921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6" name="Freeform 129"/>
            <p:cNvSpPr>
              <a:spLocks/>
            </p:cNvSpPr>
            <p:nvPr/>
          </p:nvSpPr>
          <p:spPr bwMode="auto">
            <a:xfrm>
              <a:off x="7829796" y="3472814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7" name="Freeform 130"/>
            <p:cNvSpPr>
              <a:spLocks noEditPoints="1"/>
            </p:cNvSpPr>
            <p:nvPr/>
          </p:nvSpPr>
          <p:spPr bwMode="auto">
            <a:xfrm>
              <a:off x="7661046" y="2959252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8" name="Freeform 131"/>
            <p:cNvSpPr>
              <a:spLocks/>
            </p:cNvSpPr>
            <p:nvPr/>
          </p:nvSpPr>
          <p:spPr bwMode="auto">
            <a:xfrm>
              <a:off x="7700421" y="2993002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9" name="Freeform 132"/>
            <p:cNvSpPr>
              <a:spLocks/>
            </p:cNvSpPr>
            <p:nvPr/>
          </p:nvSpPr>
          <p:spPr bwMode="auto">
            <a:xfrm>
              <a:off x="7856796" y="3189877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0" name="Freeform 133"/>
            <p:cNvSpPr>
              <a:spLocks/>
            </p:cNvSpPr>
            <p:nvPr/>
          </p:nvSpPr>
          <p:spPr bwMode="auto">
            <a:xfrm>
              <a:off x="7941733" y="3131377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1" name="Freeform 134"/>
            <p:cNvSpPr>
              <a:spLocks/>
            </p:cNvSpPr>
            <p:nvPr/>
          </p:nvSpPr>
          <p:spPr bwMode="auto">
            <a:xfrm>
              <a:off x="7961421" y="3077377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2" name="Freeform 135"/>
            <p:cNvSpPr>
              <a:spLocks/>
            </p:cNvSpPr>
            <p:nvPr/>
          </p:nvSpPr>
          <p:spPr bwMode="auto">
            <a:xfrm>
              <a:off x="8055920" y="3019440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3" name="Freeform 136"/>
            <p:cNvSpPr>
              <a:spLocks/>
            </p:cNvSpPr>
            <p:nvPr/>
          </p:nvSpPr>
          <p:spPr bwMode="auto">
            <a:xfrm>
              <a:off x="8069420" y="3005940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4" name="Freeform 137"/>
            <p:cNvSpPr>
              <a:spLocks/>
            </p:cNvSpPr>
            <p:nvPr/>
          </p:nvSpPr>
          <p:spPr bwMode="auto">
            <a:xfrm>
              <a:off x="7856796" y="3051502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5" name="Freeform 138"/>
            <p:cNvSpPr>
              <a:spLocks/>
            </p:cNvSpPr>
            <p:nvPr/>
          </p:nvSpPr>
          <p:spPr bwMode="auto">
            <a:xfrm>
              <a:off x="7931046" y="3065565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6" name="Freeform 139"/>
            <p:cNvSpPr>
              <a:spLocks/>
            </p:cNvSpPr>
            <p:nvPr/>
          </p:nvSpPr>
          <p:spPr bwMode="auto">
            <a:xfrm>
              <a:off x="7983358" y="3065565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7" name="Freeform 140"/>
            <p:cNvSpPr>
              <a:spLocks/>
            </p:cNvSpPr>
            <p:nvPr/>
          </p:nvSpPr>
          <p:spPr bwMode="auto">
            <a:xfrm>
              <a:off x="8087983" y="3051502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8" name="Freeform 141"/>
            <p:cNvSpPr>
              <a:spLocks/>
            </p:cNvSpPr>
            <p:nvPr/>
          </p:nvSpPr>
          <p:spPr bwMode="auto">
            <a:xfrm>
              <a:off x="8136920" y="3047002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9" name="Freeform 142"/>
            <p:cNvSpPr>
              <a:spLocks/>
            </p:cNvSpPr>
            <p:nvPr/>
          </p:nvSpPr>
          <p:spPr bwMode="auto">
            <a:xfrm>
              <a:off x="7843296" y="3207315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0" name="Freeform 143"/>
            <p:cNvSpPr>
              <a:spLocks/>
            </p:cNvSpPr>
            <p:nvPr/>
          </p:nvSpPr>
          <p:spPr bwMode="auto">
            <a:xfrm>
              <a:off x="7924296" y="3198315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1" name="Freeform 144"/>
            <p:cNvSpPr>
              <a:spLocks/>
            </p:cNvSpPr>
            <p:nvPr/>
          </p:nvSpPr>
          <p:spPr bwMode="auto">
            <a:xfrm>
              <a:off x="7970421" y="3198315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2" name="Freeform 145"/>
            <p:cNvSpPr>
              <a:spLocks/>
            </p:cNvSpPr>
            <p:nvPr/>
          </p:nvSpPr>
          <p:spPr bwMode="auto">
            <a:xfrm>
              <a:off x="8076170" y="3154440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3" name="Freeform 146"/>
            <p:cNvSpPr>
              <a:spLocks/>
            </p:cNvSpPr>
            <p:nvPr/>
          </p:nvSpPr>
          <p:spPr bwMode="auto">
            <a:xfrm>
              <a:off x="8117233" y="3146565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4" name="Freeform 147"/>
            <p:cNvSpPr>
              <a:spLocks/>
            </p:cNvSpPr>
            <p:nvPr/>
          </p:nvSpPr>
          <p:spPr bwMode="auto">
            <a:xfrm>
              <a:off x="7844983" y="3097065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5" name="Freeform 148"/>
            <p:cNvSpPr>
              <a:spLocks/>
            </p:cNvSpPr>
            <p:nvPr/>
          </p:nvSpPr>
          <p:spPr bwMode="auto">
            <a:xfrm>
              <a:off x="7897296" y="3129690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6" name="Freeform 149"/>
            <p:cNvSpPr>
              <a:spLocks/>
            </p:cNvSpPr>
            <p:nvPr/>
          </p:nvSpPr>
          <p:spPr bwMode="auto">
            <a:xfrm>
              <a:off x="7947921" y="3129690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7" name="Freeform 150"/>
            <p:cNvSpPr>
              <a:spLocks/>
            </p:cNvSpPr>
            <p:nvPr/>
          </p:nvSpPr>
          <p:spPr bwMode="auto">
            <a:xfrm>
              <a:off x="8052545" y="3105502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8" name="Freeform 151"/>
            <p:cNvSpPr>
              <a:spLocks/>
            </p:cNvSpPr>
            <p:nvPr/>
          </p:nvSpPr>
          <p:spPr bwMode="auto">
            <a:xfrm>
              <a:off x="8098670" y="3099315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9" name="Freeform 152"/>
            <p:cNvSpPr>
              <a:spLocks/>
            </p:cNvSpPr>
            <p:nvPr/>
          </p:nvSpPr>
          <p:spPr bwMode="auto">
            <a:xfrm>
              <a:off x="7784233" y="3006502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58970" y="2836748"/>
            <a:ext cx="645749" cy="538875"/>
            <a:chOff x="1605584" y="2959252"/>
            <a:chExt cx="645749" cy="538875"/>
          </a:xfrm>
        </p:grpSpPr>
        <p:sp>
          <p:nvSpPr>
            <p:cNvPr id="650" name="Freeform 112"/>
            <p:cNvSpPr>
              <a:spLocks/>
            </p:cNvSpPr>
            <p:nvPr/>
          </p:nvSpPr>
          <p:spPr bwMode="auto">
            <a:xfrm>
              <a:off x="1820459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1" name="Freeform 113"/>
            <p:cNvSpPr>
              <a:spLocks/>
            </p:cNvSpPr>
            <p:nvPr/>
          </p:nvSpPr>
          <p:spPr bwMode="auto">
            <a:xfrm>
              <a:off x="1774334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2" name="Freeform 114"/>
            <p:cNvSpPr>
              <a:spLocks noEditPoints="1"/>
            </p:cNvSpPr>
            <p:nvPr/>
          </p:nvSpPr>
          <p:spPr bwMode="auto">
            <a:xfrm>
              <a:off x="1605584" y="2959252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3" name="Freeform 115"/>
            <p:cNvSpPr>
              <a:spLocks/>
            </p:cNvSpPr>
            <p:nvPr/>
          </p:nvSpPr>
          <p:spPr bwMode="auto">
            <a:xfrm>
              <a:off x="1644959" y="2993002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4" name="Freeform 116"/>
            <p:cNvSpPr>
              <a:spLocks/>
            </p:cNvSpPr>
            <p:nvPr/>
          </p:nvSpPr>
          <p:spPr bwMode="auto">
            <a:xfrm>
              <a:off x="1781084" y="3009877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5" name="Freeform 117"/>
            <p:cNvSpPr>
              <a:spLocks/>
            </p:cNvSpPr>
            <p:nvPr/>
          </p:nvSpPr>
          <p:spPr bwMode="auto">
            <a:xfrm>
              <a:off x="1833396" y="3093127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6" name="Freeform 118"/>
            <p:cNvSpPr>
              <a:spLocks/>
            </p:cNvSpPr>
            <p:nvPr/>
          </p:nvSpPr>
          <p:spPr bwMode="auto">
            <a:xfrm>
              <a:off x="1877834" y="3169065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7" name="Oval 119"/>
            <p:cNvSpPr>
              <a:spLocks noChangeArrowheads="1"/>
            </p:cNvSpPr>
            <p:nvPr/>
          </p:nvSpPr>
          <p:spPr bwMode="auto">
            <a:xfrm>
              <a:off x="1899209" y="3224190"/>
              <a:ext cx="52313" cy="51188"/>
            </a:xfrm>
            <a:prstGeom prst="ellipse">
              <a:avLst/>
            </a:pr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785376" y="2835623"/>
            <a:ext cx="645749" cy="540000"/>
            <a:chOff x="9931990" y="2959252"/>
            <a:chExt cx="645749" cy="540000"/>
          </a:xfrm>
        </p:grpSpPr>
        <p:sp>
          <p:nvSpPr>
            <p:cNvPr id="658" name="Freeform 30"/>
            <p:cNvSpPr>
              <a:spLocks/>
            </p:cNvSpPr>
            <p:nvPr/>
          </p:nvSpPr>
          <p:spPr bwMode="auto">
            <a:xfrm>
              <a:off x="10146865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9" name="Freeform 31"/>
            <p:cNvSpPr>
              <a:spLocks/>
            </p:cNvSpPr>
            <p:nvPr/>
          </p:nvSpPr>
          <p:spPr bwMode="auto">
            <a:xfrm>
              <a:off x="10099615" y="3472814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0" name="Freeform 32"/>
            <p:cNvSpPr>
              <a:spLocks noEditPoints="1"/>
            </p:cNvSpPr>
            <p:nvPr/>
          </p:nvSpPr>
          <p:spPr bwMode="auto">
            <a:xfrm>
              <a:off x="9931990" y="2959252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1" name="Freeform 33"/>
            <p:cNvSpPr>
              <a:spLocks/>
            </p:cNvSpPr>
            <p:nvPr/>
          </p:nvSpPr>
          <p:spPr bwMode="auto">
            <a:xfrm>
              <a:off x="9970803" y="2993002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2" name="Freeform 34"/>
            <p:cNvSpPr>
              <a:spLocks noEditPoints="1"/>
            </p:cNvSpPr>
            <p:nvPr/>
          </p:nvSpPr>
          <p:spPr bwMode="auto">
            <a:xfrm>
              <a:off x="10123240" y="3017752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29909" y="3684675"/>
            <a:ext cx="645749" cy="538875"/>
            <a:chOff x="3876523" y="3803291"/>
            <a:chExt cx="645749" cy="538875"/>
          </a:xfrm>
        </p:grpSpPr>
        <p:sp>
          <p:nvSpPr>
            <p:cNvPr id="663" name="Freeform 5"/>
            <p:cNvSpPr>
              <a:spLocks/>
            </p:cNvSpPr>
            <p:nvPr/>
          </p:nvSpPr>
          <p:spPr bwMode="auto">
            <a:xfrm>
              <a:off x="4091398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4" name="Freeform 6"/>
            <p:cNvSpPr>
              <a:spLocks/>
            </p:cNvSpPr>
            <p:nvPr/>
          </p:nvSpPr>
          <p:spPr bwMode="auto">
            <a:xfrm>
              <a:off x="4044148" y="4316853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5" name="Freeform 7"/>
            <p:cNvSpPr>
              <a:spLocks noEditPoints="1"/>
            </p:cNvSpPr>
            <p:nvPr/>
          </p:nvSpPr>
          <p:spPr bwMode="auto">
            <a:xfrm>
              <a:off x="3876523" y="3803291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6" name="Freeform 8"/>
            <p:cNvSpPr>
              <a:spLocks/>
            </p:cNvSpPr>
            <p:nvPr/>
          </p:nvSpPr>
          <p:spPr bwMode="auto">
            <a:xfrm>
              <a:off x="3915336" y="3837041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7" name="Freeform 9"/>
            <p:cNvSpPr>
              <a:spLocks/>
            </p:cNvSpPr>
            <p:nvPr/>
          </p:nvSpPr>
          <p:spPr bwMode="auto">
            <a:xfrm>
              <a:off x="4038523" y="3849416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8" name="Freeform 10"/>
            <p:cNvSpPr>
              <a:spLocks/>
            </p:cNvSpPr>
            <p:nvPr/>
          </p:nvSpPr>
          <p:spPr bwMode="auto">
            <a:xfrm>
              <a:off x="4206147" y="3849416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9" name="Freeform 11"/>
            <p:cNvSpPr>
              <a:spLocks/>
            </p:cNvSpPr>
            <p:nvPr/>
          </p:nvSpPr>
          <p:spPr bwMode="auto">
            <a:xfrm>
              <a:off x="4214022" y="4001291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0" name="Freeform 12"/>
            <p:cNvSpPr>
              <a:spLocks/>
            </p:cNvSpPr>
            <p:nvPr/>
          </p:nvSpPr>
          <p:spPr bwMode="auto">
            <a:xfrm>
              <a:off x="4212335" y="4002979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73117" y="2836748"/>
            <a:ext cx="645749" cy="538875"/>
            <a:chOff x="3119731" y="2959252"/>
            <a:chExt cx="645749" cy="538875"/>
          </a:xfrm>
        </p:grpSpPr>
        <p:sp>
          <p:nvSpPr>
            <p:cNvPr id="671" name="Freeform 64"/>
            <p:cNvSpPr>
              <a:spLocks/>
            </p:cNvSpPr>
            <p:nvPr/>
          </p:nvSpPr>
          <p:spPr bwMode="auto">
            <a:xfrm>
              <a:off x="3334606" y="3340627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2" name="Freeform 65"/>
            <p:cNvSpPr>
              <a:spLocks/>
            </p:cNvSpPr>
            <p:nvPr/>
          </p:nvSpPr>
          <p:spPr bwMode="auto">
            <a:xfrm>
              <a:off x="3287356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3" name="Freeform 66"/>
            <p:cNvSpPr>
              <a:spLocks noEditPoints="1"/>
            </p:cNvSpPr>
            <p:nvPr/>
          </p:nvSpPr>
          <p:spPr bwMode="auto">
            <a:xfrm>
              <a:off x="3119731" y="2959252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4" name="Freeform 67"/>
            <p:cNvSpPr>
              <a:spLocks/>
            </p:cNvSpPr>
            <p:nvPr/>
          </p:nvSpPr>
          <p:spPr bwMode="auto">
            <a:xfrm>
              <a:off x="3158544" y="2993002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5" name="Freeform 68"/>
            <p:cNvSpPr>
              <a:spLocks/>
            </p:cNvSpPr>
            <p:nvPr/>
          </p:nvSpPr>
          <p:spPr bwMode="auto">
            <a:xfrm>
              <a:off x="3194544" y="3128565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6" name="Freeform 69"/>
            <p:cNvSpPr>
              <a:spLocks/>
            </p:cNvSpPr>
            <p:nvPr/>
          </p:nvSpPr>
          <p:spPr bwMode="auto">
            <a:xfrm>
              <a:off x="3339668" y="3126315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7" name="Freeform 70"/>
            <p:cNvSpPr>
              <a:spLocks/>
            </p:cNvSpPr>
            <p:nvPr/>
          </p:nvSpPr>
          <p:spPr bwMode="auto">
            <a:xfrm>
              <a:off x="3584918" y="3047565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8" name="Freeform 71"/>
            <p:cNvSpPr>
              <a:spLocks/>
            </p:cNvSpPr>
            <p:nvPr/>
          </p:nvSpPr>
          <p:spPr bwMode="auto">
            <a:xfrm>
              <a:off x="3443730" y="3042502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9" name="Oval 72"/>
            <p:cNvSpPr>
              <a:spLocks noChangeArrowheads="1"/>
            </p:cNvSpPr>
            <p:nvPr/>
          </p:nvSpPr>
          <p:spPr bwMode="auto">
            <a:xfrm>
              <a:off x="3315481" y="3110002"/>
              <a:ext cx="42750" cy="41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0" name="Freeform 73"/>
            <p:cNvSpPr>
              <a:spLocks noEditPoints="1"/>
            </p:cNvSpPr>
            <p:nvPr/>
          </p:nvSpPr>
          <p:spPr bwMode="auto">
            <a:xfrm>
              <a:off x="3310981" y="3104940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1" name="Oval 74"/>
            <p:cNvSpPr>
              <a:spLocks noChangeArrowheads="1"/>
            </p:cNvSpPr>
            <p:nvPr/>
          </p:nvSpPr>
          <p:spPr bwMode="auto">
            <a:xfrm>
              <a:off x="3177669" y="3239377"/>
              <a:ext cx="43313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2" name="Freeform 75"/>
            <p:cNvSpPr>
              <a:spLocks noEditPoints="1"/>
            </p:cNvSpPr>
            <p:nvPr/>
          </p:nvSpPr>
          <p:spPr bwMode="auto">
            <a:xfrm>
              <a:off x="3173731" y="3234877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3" name="Oval 76"/>
            <p:cNvSpPr>
              <a:spLocks noChangeArrowheads="1"/>
            </p:cNvSpPr>
            <p:nvPr/>
          </p:nvSpPr>
          <p:spPr bwMode="auto">
            <a:xfrm>
              <a:off x="3430231" y="3165690"/>
              <a:ext cx="42188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4" name="Freeform 77"/>
            <p:cNvSpPr>
              <a:spLocks noEditPoints="1"/>
            </p:cNvSpPr>
            <p:nvPr/>
          </p:nvSpPr>
          <p:spPr bwMode="auto">
            <a:xfrm>
              <a:off x="3425731" y="3161752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5" name="Oval 78"/>
            <p:cNvSpPr>
              <a:spLocks noChangeArrowheads="1"/>
            </p:cNvSpPr>
            <p:nvPr/>
          </p:nvSpPr>
          <p:spPr bwMode="auto">
            <a:xfrm>
              <a:off x="3568043" y="3033502"/>
              <a:ext cx="42188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6" name="Freeform 79"/>
            <p:cNvSpPr>
              <a:spLocks noEditPoints="1"/>
            </p:cNvSpPr>
            <p:nvPr/>
          </p:nvSpPr>
          <p:spPr bwMode="auto">
            <a:xfrm>
              <a:off x="3564105" y="3029002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7" name="Oval 80"/>
            <p:cNvSpPr>
              <a:spLocks noChangeArrowheads="1"/>
            </p:cNvSpPr>
            <p:nvPr/>
          </p:nvSpPr>
          <p:spPr bwMode="auto">
            <a:xfrm>
              <a:off x="3658605" y="3126315"/>
              <a:ext cx="42750" cy="4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8" name="Freeform 81"/>
            <p:cNvSpPr>
              <a:spLocks noEditPoints="1"/>
            </p:cNvSpPr>
            <p:nvPr/>
          </p:nvSpPr>
          <p:spPr bwMode="auto">
            <a:xfrm>
              <a:off x="3654105" y="3121815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EBAA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215762" y="3684675"/>
            <a:ext cx="646312" cy="538875"/>
            <a:chOff x="2362376" y="3803291"/>
            <a:chExt cx="646312" cy="538875"/>
          </a:xfrm>
        </p:grpSpPr>
        <p:sp>
          <p:nvSpPr>
            <p:cNvPr id="689" name="Freeform 104"/>
            <p:cNvSpPr>
              <a:spLocks/>
            </p:cNvSpPr>
            <p:nvPr/>
          </p:nvSpPr>
          <p:spPr bwMode="auto">
            <a:xfrm>
              <a:off x="2578376" y="4184666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0" name="Freeform 105"/>
            <p:cNvSpPr>
              <a:spLocks/>
            </p:cNvSpPr>
            <p:nvPr/>
          </p:nvSpPr>
          <p:spPr bwMode="auto">
            <a:xfrm>
              <a:off x="2531126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1" name="Freeform 106"/>
            <p:cNvSpPr>
              <a:spLocks noEditPoints="1"/>
            </p:cNvSpPr>
            <p:nvPr/>
          </p:nvSpPr>
          <p:spPr bwMode="auto">
            <a:xfrm>
              <a:off x="2362376" y="3803291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2" name="Freeform 107"/>
            <p:cNvSpPr>
              <a:spLocks/>
            </p:cNvSpPr>
            <p:nvPr/>
          </p:nvSpPr>
          <p:spPr bwMode="auto">
            <a:xfrm>
              <a:off x="2402314" y="3837041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3" name="Freeform 108"/>
            <p:cNvSpPr>
              <a:spLocks/>
            </p:cNvSpPr>
            <p:nvPr/>
          </p:nvSpPr>
          <p:spPr bwMode="auto">
            <a:xfrm>
              <a:off x="2564876" y="3846041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4" name="Freeform 109"/>
            <p:cNvSpPr>
              <a:spLocks/>
            </p:cNvSpPr>
            <p:nvPr/>
          </p:nvSpPr>
          <p:spPr bwMode="auto">
            <a:xfrm>
              <a:off x="2572188" y="3857854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5" name="Freeform 110"/>
            <p:cNvSpPr>
              <a:spLocks/>
            </p:cNvSpPr>
            <p:nvPr/>
          </p:nvSpPr>
          <p:spPr bwMode="auto">
            <a:xfrm>
              <a:off x="2582313" y="3928729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6" name="Freeform 111"/>
            <p:cNvSpPr>
              <a:spLocks/>
            </p:cNvSpPr>
            <p:nvPr/>
          </p:nvSpPr>
          <p:spPr bwMode="auto">
            <a:xfrm>
              <a:off x="2593563" y="3867979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757640" y="3684675"/>
            <a:ext cx="645749" cy="538875"/>
            <a:chOff x="6904254" y="3803291"/>
            <a:chExt cx="645749" cy="538875"/>
          </a:xfrm>
        </p:grpSpPr>
        <p:sp>
          <p:nvSpPr>
            <p:cNvPr id="697" name="Freeform 13"/>
            <p:cNvSpPr>
              <a:spLocks/>
            </p:cNvSpPr>
            <p:nvPr/>
          </p:nvSpPr>
          <p:spPr bwMode="auto">
            <a:xfrm>
              <a:off x="7119129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8" name="Freeform 14"/>
            <p:cNvSpPr>
              <a:spLocks/>
            </p:cNvSpPr>
            <p:nvPr/>
          </p:nvSpPr>
          <p:spPr bwMode="auto">
            <a:xfrm>
              <a:off x="7071879" y="4316853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9" name="Freeform 15"/>
            <p:cNvSpPr>
              <a:spLocks noEditPoints="1"/>
            </p:cNvSpPr>
            <p:nvPr/>
          </p:nvSpPr>
          <p:spPr bwMode="auto">
            <a:xfrm>
              <a:off x="6904254" y="3803291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0" name="Freeform 16"/>
            <p:cNvSpPr>
              <a:spLocks/>
            </p:cNvSpPr>
            <p:nvPr/>
          </p:nvSpPr>
          <p:spPr bwMode="auto">
            <a:xfrm>
              <a:off x="6943067" y="3837041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1" name="Oval 17"/>
            <p:cNvSpPr>
              <a:spLocks noChangeArrowheads="1"/>
            </p:cNvSpPr>
            <p:nvPr/>
          </p:nvSpPr>
          <p:spPr bwMode="auto">
            <a:xfrm>
              <a:off x="7039816" y="3866853"/>
              <a:ext cx="47250" cy="46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2" name="Freeform 18"/>
            <p:cNvSpPr>
              <a:spLocks noEditPoints="1"/>
            </p:cNvSpPr>
            <p:nvPr/>
          </p:nvSpPr>
          <p:spPr bwMode="auto">
            <a:xfrm>
              <a:off x="7036441" y="3862353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3" name="Oval 19"/>
            <p:cNvSpPr>
              <a:spLocks noChangeArrowheads="1"/>
            </p:cNvSpPr>
            <p:nvPr/>
          </p:nvSpPr>
          <p:spPr bwMode="auto">
            <a:xfrm>
              <a:off x="7051629" y="3878666"/>
              <a:ext cx="23625" cy="23625"/>
            </a:xfrm>
            <a:prstGeom prst="ellipse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4" name="Freeform 20"/>
            <p:cNvSpPr>
              <a:spLocks/>
            </p:cNvSpPr>
            <p:nvPr/>
          </p:nvSpPr>
          <p:spPr bwMode="auto">
            <a:xfrm>
              <a:off x="7102254" y="3865166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5" name="Freeform 21"/>
            <p:cNvSpPr>
              <a:spLocks noEditPoints="1"/>
            </p:cNvSpPr>
            <p:nvPr/>
          </p:nvSpPr>
          <p:spPr bwMode="auto">
            <a:xfrm>
              <a:off x="7096629" y="3858978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6" name="Oval 22"/>
            <p:cNvSpPr>
              <a:spLocks noChangeArrowheads="1"/>
            </p:cNvSpPr>
            <p:nvPr/>
          </p:nvSpPr>
          <p:spPr bwMode="auto">
            <a:xfrm>
              <a:off x="7039816" y="3960228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7" name="Freeform 23"/>
            <p:cNvSpPr>
              <a:spLocks noEditPoints="1"/>
            </p:cNvSpPr>
            <p:nvPr/>
          </p:nvSpPr>
          <p:spPr bwMode="auto">
            <a:xfrm>
              <a:off x="7036441" y="3955728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8" name="Freeform 24"/>
            <p:cNvSpPr>
              <a:spLocks/>
            </p:cNvSpPr>
            <p:nvPr/>
          </p:nvSpPr>
          <p:spPr bwMode="auto">
            <a:xfrm>
              <a:off x="7102254" y="3958541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9" name="Freeform 25"/>
            <p:cNvSpPr>
              <a:spLocks noEditPoints="1"/>
            </p:cNvSpPr>
            <p:nvPr/>
          </p:nvSpPr>
          <p:spPr bwMode="auto">
            <a:xfrm>
              <a:off x="7096629" y="3952353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0" name="Oval 26"/>
            <p:cNvSpPr>
              <a:spLocks noChangeArrowheads="1"/>
            </p:cNvSpPr>
            <p:nvPr/>
          </p:nvSpPr>
          <p:spPr bwMode="auto">
            <a:xfrm>
              <a:off x="7039816" y="4054728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1" name="Freeform 27"/>
            <p:cNvSpPr>
              <a:spLocks noEditPoints="1"/>
            </p:cNvSpPr>
            <p:nvPr/>
          </p:nvSpPr>
          <p:spPr bwMode="auto">
            <a:xfrm>
              <a:off x="7036441" y="4050228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2" name="Freeform 28"/>
            <p:cNvSpPr>
              <a:spLocks/>
            </p:cNvSpPr>
            <p:nvPr/>
          </p:nvSpPr>
          <p:spPr bwMode="auto">
            <a:xfrm>
              <a:off x="7102254" y="4051916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3" name="Freeform 29"/>
            <p:cNvSpPr>
              <a:spLocks noEditPoints="1"/>
            </p:cNvSpPr>
            <p:nvPr/>
          </p:nvSpPr>
          <p:spPr bwMode="auto">
            <a:xfrm>
              <a:off x="7096629" y="4046291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000848" y="3684675"/>
            <a:ext cx="645749" cy="538875"/>
            <a:chOff x="6147462" y="3803291"/>
            <a:chExt cx="645749" cy="538875"/>
          </a:xfrm>
        </p:grpSpPr>
        <p:sp>
          <p:nvSpPr>
            <p:cNvPr id="714" name="Freeform 46"/>
            <p:cNvSpPr>
              <a:spLocks/>
            </p:cNvSpPr>
            <p:nvPr/>
          </p:nvSpPr>
          <p:spPr bwMode="auto">
            <a:xfrm>
              <a:off x="6362337" y="4184666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5" name="Freeform 47"/>
            <p:cNvSpPr>
              <a:spLocks/>
            </p:cNvSpPr>
            <p:nvPr/>
          </p:nvSpPr>
          <p:spPr bwMode="auto">
            <a:xfrm>
              <a:off x="6315087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6" name="Freeform 48"/>
            <p:cNvSpPr>
              <a:spLocks noEditPoints="1"/>
            </p:cNvSpPr>
            <p:nvPr/>
          </p:nvSpPr>
          <p:spPr bwMode="auto">
            <a:xfrm>
              <a:off x="6147462" y="3803291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7" name="Freeform 49"/>
            <p:cNvSpPr>
              <a:spLocks/>
            </p:cNvSpPr>
            <p:nvPr/>
          </p:nvSpPr>
          <p:spPr bwMode="auto">
            <a:xfrm>
              <a:off x="6186275" y="3837041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8" name="Freeform 50"/>
            <p:cNvSpPr>
              <a:spLocks/>
            </p:cNvSpPr>
            <p:nvPr/>
          </p:nvSpPr>
          <p:spPr bwMode="auto">
            <a:xfrm>
              <a:off x="6276274" y="4073853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9" name="Freeform 51"/>
            <p:cNvSpPr>
              <a:spLocks/>
            </p:cNvSpPr>
            <p:nvPr/>
          </p:nvSpPr>
          <p:spPr bwMode="auto">
            <a:xfrm>
              <a:off x="6276274" y="3995666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0" name="Freeform 52"/>
            <p:cNvSpPr>
              <a:spLocks/>
            </p:cNvSpPr>
            <p:nvPr/>
          </p:nvSpPr>
          <p:spPr bwMode="auto">
            <a:xfrm>
              <a:off x="6333649" y="4061478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1" name="Freeform 53"/>
            <p:cNvSpPr>
              <a:spLocks/>
            </p:cNvSpPr>
            <p:nvPr/>
          </p:nvSpPr>
          <p:spPr bwMode="auto">
            <a:xfrm>
              <a:off x="6333649" y="3973728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2" name="Freeform 54"/>
            <p:cNvSpPr>
              <a:spLocks/>
            </p:cNvSpPr>
            <p:nvPr/>
          </p:nvSpPr>
          <p:spPr bwMode="auto">
            <a:xfrm>
              <a:off x="6391024" y="4046291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3" name="Freeform 55"/>
            <p:cNvSpPr>
              <a:spLocks/>
            </p:cNvSpPr>
            <p:nvPr/>
          </p:nvSpPr>
          <p:spPr bwMode="auto">
            <a:xfrm>
              <a:off x="6391024" y="3955166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4" name="Freeform 56"/>
            <p:cNvSpPr>
              <a:spLocks/>
            </p:cNvSpPr>
            <p:nvPr/>
          </p:nvSpPr>
          <p:spPr bwMode="auto">
            <a:xfrm>
              <a:off x="6448399" y="3930978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5" name="Freeform 57"/>
            <p:cNvSpPr>
              <a:spLocks/>
            </p:cNvSpPr>
            <p:nvPr/>
          </p:nvSpPr>
          <p:spPr bwMode="auto">
            <a:xfrm>
              <a:off x="6448399" y="4028291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6" name="Freeform 58"/>
            <p:cNvSpPr>
              <a:spLocks/>
            </p:cNvSpPr>
            <p:nvPr/>
          </p:nvSpPr>
          <p:spPr bwMode="auto">
            <a:xfrm>
              <a:off x="6506336" y="4007478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7" name="Freeform 59"/>
            <p:cNvSpPr>
              <a:spLocks/>
            </p:cNvSpPr>
            <p:nvPr/>
          </p:nvSpPr>
          <p:spPr bwMode="auto">
            <a:xfrm>
              <a:off x="6506336" y="3912978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8" name="Freeform 60"/>
            <p:cNvSpPr>
              <a:spLocks/>
            </p:cNvSpPr>
            <p:nvPr/>
          </p:nvSpPr>
          <p:spPr bwMode="auto">
            <a:xfrm>
              <a:off x="6563711" y="3982166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9" name="Freeform 61"/>
            <p:cNvSpPr>
              <a:spLocks/>
            </p:cNvSpPr>
            <p:nvPr/>
          </p:nvSpPr>
          <p:spPr bwMode="auto">
            <a:xfrm>
              <a:off x="6563711" y="3896103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0" name="Freeform 62"/>
            <p:cNvSpPr>
              <a:spLocks/>
            </p:cNvSpPr>
            <p:nvPr/>
          </p:nvSpPr>
          <p:spPr bwMode="auto">
            <a:xfrm>
              <a:off x="6621086" y="3874166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1" name="Freeform 63"/>
            <p:cNvSpPr>
              <a:spLocks/>
            </p:cNvSpPr>
            <p:nvPr/>
          </p:nvSpPr>
          <p:spPr bwMode="auto">
            <a:xfrm>
              <a:off x="6621086" y="3947291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43493" y="3684675"/>
            <a:ext cx="646312" cy="538875"/>
            <a:chOff x="5390107" y="3803291"/>
            <a:chExt cx="646312" cy="538875"/>
          </a:xfrm>
        </p:grpSpPr>
        <p:sp>
          <p:nvSpPr>
            <p:cNvPr id="732" name="Freeform 96"/>
            <p:cNvSpPr>
              <a:spLocks/>
            </p:cNvSpPr>
            <p:nvPr/>
          </p:nvSpPr>
          <p:spPr bwMode="auto">
            <a:xfrm>
              <a:off x="5606107" y="4184666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3" name="Freeform 97"/>
            <p:cNvSpPr>
              <a:spLocks/>
            </p:cNvSpPr>
            <p:nvPr/>
          </p:nvSpPr>
          <p:spPr bwMode="auto">
            <a:xfrm>
              <a:off x="5558857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4" name="Freeform 98"/>
            <p:cNvSpPr>
              <a:spLocks noEditPoints="1"/>
            </p:cNvSpPr>
            <p:nvPr/>
          </p:nvSpPr>
          <p:spPr bwMode="auto">
            <a:xfrm>
              <a:off x="5390107" y="3803291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5" name="Freeform 99"/>
            <p:cNvSpPr>
              <a:spLocks/>
            </p:cNvSpPr>
            <p:nvPr/>
          </p:nvSpPr>
          <p:spPr bwMode="auto">
            <a:xfrm>
              <a:off x="5430045" y="3837041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6" name="Rectangle 100"/>
            <p:cNvSpPr>
              <a:spLocks noChangeArrowheads="1"/>
            </p:cNvSpPr>
            <p:nvPr/>
          </p:nvSpPr>
          <p:spPr bwMode="auto">
            <a:xfrm>
              <a:off x="5699482" y="3863478"/>
              <a:ext cx="263250" cy="59063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7" name="Rectangle 101"/>
            <p:cNvSpPr>
              <a:spLocks noChangeArrowheads="1"/>
            </p:cNvSpPr>
            <p:nvPr/>
          </p:nvSpPr>
          <p:spPr bwMode="auto">
            <a:xfrm>
              <a:off x="5699482" y="3958541"/>
              <a:ext cx="263250" cy="59063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8" name="Rectangle 102"/>
            <p:cNvSpPr>
              <a:spLocks noChangeArrowheads="1"/>
            </p:cNvSpPr>
            <p:nvPr/>
          </p:nvSpPr>
          <p:spPr bwMode="auto">
            <a:xfrm>
              <a:off x="5699482" y="4053603"/>
              <a:ext cx="263250" cy="58500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9" name="Rectangle 103"/>
            <p:cNvSpPr>
              <a:spLocks noChangeArrowheads="1"/>
            </p:cNvSpPr>
            <p:nvPr/>
          </p:nvSpPr>
          <p:spPr bwMode="auto">
            <a:xfrm>
              <a:off x="5457045" y="3863478"/>
              <a:ext cx="192937" cy="248625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486701" y="3684675"/>
            <a:ext cx="645749" cy="538875"/>
            <a:chOff x="4633315" y="3803291"/>
            <a:chExt cx="645749" cy="538875"/>
          </a:xfrm>
        </p:grpSpPr>
        <p:sp>
          <p:nvSpPr>
            <p:cNvPr id="740" name="Freeform 120"/>
            <p:cNvSpPr>
              <a:spLocks/>
            </p:cNvSpPr>
            <p:nvPr/>
          </p:nvSpPr>
          <p:spPr bwMode="auto">
            <a:xfrm>
              <a:off x="4848190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1" name="Freeform 121"/>
            <p:cNvSpPr>
              <a:spLocks/>
            </p:cNvSpPr>
            <p:nvPr/>
          </p:nvSpPr>
          <p:spPr bwMode="auto">
            <a:xfrm>
              <a:off x="4802065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2" name="Freeform 122"/>
            <p:cNvSpPr>
              <a:spLocks noEditPoints="1"/>
            </p:cNvSpPr>
            <p:nvPr/>
          </p:nvSpPr>
          <p:spPr bwMode="auto">
            <a:xfrm>
              <a:off x="4633315" y="3803291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3" name="Freeform 123"/>
            <p:cNvSpPr>
              <a:spLocks/>
            </p:cNvSpPr>
            <p:nvPr/>
          </p:nvSpPr>
          <p:spPr bwMode="auto">
            <a:xfrm>
              <a:off x="4672690" y="3837041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4" name="Freeform 124"/>
            <p:cNvSpPr>
              <a:spLocks/>
            </p:cNvSpPr>
            <p:nvPr/>
          </p:nvSpPr>
          <p:spPr bwMode="auto">
            <a:xfrm>
              <a:off x="4795315" y="3848291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5" name="Rectangle 125"/>
            <p:cNvSpPr>
              <a:spLocks noChangeArrowheads="1"/>
            </p:cNvSpPr>
            <p:nvPr/>
          </p:nvSpPr>
          <p:spPr bwMode="auto">
            <a:xfrm>
              <a:off x="4812752" y="4051916"/>
              <a:ext cx="48375" cy="77625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6" name="Rectangle 126"/>
            <p:cNvSpPr>
              <a:spLocks noChangeArrowheads="1"/>
            </p:cNvSpPr>
            <p:nvPr/>
          </p:nvSpPr>
          <p:spPr bwMode="auto">
            <a:xfrm>
              <a:off x="4932002" y="4004103"/>
              <a:ext cx="48938" cy="125438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7" name="Rectangle 127"/>
            <p:cNvSpPr>
              <a:spLocks noChangeArrowheads="1"/>
            </p:cNvSpPr>
            <p:nvPr/>
          </p:nvSpPr>
          <p:spPr bwMode="auto">
            <a:xfrm>
              <a:off x="5065314" y="3974291"/>
              <a:ext cx="47813" cy="155250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28579" y="3683550"/>
            <a:ext cx="645749" cy="540000"/>
            <a:chOff x="9175193" y="3803291"/>
            <a:chExt cx="645749" cy="540000"/>
          </a:xfrm>
        </p:grpSpPr>
        <p:sp>
          <p:nvSpPr>
            <p:cNvPr id="748" name="Freeform 35"/>
            <p:cNvSpPr>
              <a:spLocks/>
            </p:cNvSpPr>
            <p:nvPr/>
          </p:nvSpPr>
          <p:spPr bwMode="auto">
            <a:xfrm>
              <a:off x="9390068" y="4184666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9" name="Freeform 36"/>
            <p:cNvSpPr>
              <a:spLocks/>
            </p:cNvSpPr>
            <p:nvPr/>
          </p:nvSpPr>
          <p:spPr bwMode="auto">
            <a:xfrm>
              <a:off x="9342818" y="4316853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0" name="Freeform 37"/>
            <p:cNvSpPr>
              <a:spLocks noEditPoints="1"/>
            </p:cNvSpPr>
            <p:nvPr/>
          </p:nvSpPr>
          <p:spPr bwMode="auto">
            <a:xfrm>
              <a:off x="9175193" y="3803291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1" name="Freeform 38"/>
            <p:cNvSpPr>
              <a:spLocks/>
            </p:cNvSpPr>
            <p:nvPr/>
          </p:nvSpPr>
          <p:spPr bwMode="auto">
            <a:xfrm>
              <a:off x="9214006" y="3837041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2" name="Freeform 39"/>
            <p:cNvSpPr>
              <a:spLocks/>
            </p:cNvSpPr>
            <p:nvPr/>
          </p:nvSpPr>
          <p:spPr bwMode="auto">
            <a:xfrm>
              <a:off x="9566130" y="4067666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3" name="Freeform 40"/>
            <p:cNvSpPr>
              <a:spLocks/>
            </p:cNvSpPr>
            <p:nvPr/>
          </p:nvSpPr>
          <p:spPr bwMode="auto">
            <a:xfrm>
              <a:off x="9558817" y="4050791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4" name="Freeform 41"/>
            <p:cNvSpPr>
              <a:spLocks/>
            </p:cNvSpPr>
            <p:nvPr/>
          </p:nvSpPr>
          <p:spPr bwMode="auto">
            <a:xfrm>
              <a:off x="9349005" y="3835354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5" name="Freeform 42"/>
            <p:cNvSpPr>
              <a:spLocks/>
            </p:cNvSpPr>
            <p:nvPr/>
          </p:nvSpPr>
          <p:spPr bwMode="auto">
            <a:xfrm>
              <a:off x="9387818" y="3884291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6" name="Freeform 43"/>
            <p:cNvSpPr>
              <a:spLocks/>
            </p:cNvSpPr>
            <p:nvPr/>
          </p:nvSpPr>
          <p:spPr bwMode="auto">
            <a:xfrm>
              <a:off x="9574567" y="4071604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7" name="Freeform 44"/>
            <p:cNvSpPr>
              <a:spLocks/>
            </p:cNvSpPr>
            <p:nvPr/>
          </p:nvSpPr>
          <p:spPr bwMode="auto">
            <a:xfrm>
              <a:off x="9618442" y="4091291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8" name="Freeform 45"/>
            <p:cNvSpPr>
              <a:spLocks/>
            </p:cNvSpPr>
            <p:nvPr/>
          </p:nvSpPr>
          <p:spPr bwMode="auto">
            <a:xfrm>
              <a:off x="9729817" y="4218416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271224" y="3683550"/>
            <a:ext cx="646312" cy="540000"/>
            <a:chOff x="8417838" y="3803291"/>
            <a:chExt cx="646312" cy="540000"/>
          </a:xfrm>
        </p:grpSpPr>
        <p:sp>
          <p:nvSpPr>
            <p:cNvPr id="759" name="Freeform 82"/>
            <p:cNvSpPr>
              <a:spLocks/>
            </p:cNvSpPr>
            <p:nvPr/>
          </p:nvSpPr>
          <p:spPr bwMode="auto">
            <a:xfrm>
              <a:off x="8633838" y="4184666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0" name="Freeform 83"/>
            <p:cNvSpPr>
              <a:spLocks/>
            </p:cNvSpPr>
            <p:nvPr/>
          </p:nvSpPr>
          <p:spPr bwMode="auto">
            <a:xfrm>
              <a:off x="8586588" y="4316853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1" name="Freeform 84"/>
            <p:cNvSpPr>
              <a:spLocks noEditPoints="1"/>
            </p:cNvSpPr>
            <p:nvPr/>
          </p:nvSpPr>
          <p:spPr bwMode="auto">
            <a:xfrm>
              <a:off x="8417838" y="3803291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2" name="Freeform 85"/>
            <p:cNvSpPr>
              <a:spLocks/>
            </p:cNvSpPr>
            <p:nvPr/>
          </p:nvSpPr>
          <p:spPr bwMode="auto">
            <a:xfrm>
              <a:off x="8457776" y="3837041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3" name="Freeform 86"/>
            <p:cNvSpPr>
              <a:spLocks/>
            </p:cNvSpPr>
            <p:nvPr/>
          </p:nvSpPr>
          <p:spPr bwMode="auto">
            <a:xfrm>
              <a:off x="8832963" y="3912416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4" name="Freeform 87"/>
            <p:cNvSpPr>
              <a:spLocks/>
            </p:cNvSpPr>
            <p:nvPr/>
          </p:nvSpPr>
          <p:spPr bwMode="auto">
            <a:xfrm>
              <a:off x="8708650" y="3971479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5" name="Freeform 88"/>
            <p:cNvSpPr>
              <a:spLocks/>
            </p:cNvSpPr>
            <p:nvPr/>
          </p:nvSpPr>
          <p:spPr bwMode="auto">
            <a:xfrm>
              <a:off x="8588838" y="4010854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6" name="Rectangle 89"/>
            <p:cNvSpPr>
              <a:spLocks noChangeArrowheads="1"/>
            </p:cNvSpPr>
            <p:nvPr/>
          </p:nvSpPr>
          <p:spPr bwMode="auto">
            <a:xfrm>
              <a:off x="8584901" y="3997354"/>
              <a:ext cx="110250" cy="8438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7" name="Rectangle 90"/>
            <p:cNvSpPr>
              <a:spLocks noChangeArrowheads="1"/>
            </p:cNvSpPr>
            <p:nvPr/>
          </p:nvSpPr>
          <p:spPr bwMode="auto">
            <a:xfrm>
              <a:off x="8684463" y="3945041"/>
              <a:ext cx="10688" cy="60750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8" name="Rectangle 91"/>
            <p:cNvSpPr>
              <a:spLocks noChangeArrowheads="1"/>
            </p:cNvSpPr>
            <p:nvPr/>
          </p:nvSpPr>
          <p:spPr bwMode="auto">
            <a:xfrm>
              <a:off x="8684463" y="3945041"/>
              <a:ext cx="131625" cy="8438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9" name="Rectangle 92"/>
            <p:cNvSpPr>
              <a:spLocks noChangeArrowheads="1"/>
            </p:cNvSpPr>
            <p:nvPr/>
          </p:nvSpPr>
          <p:spPr bwMode="auto">
            <a:xfrm>
              <a:off x="8804838" y="3893854"/>
              <a:ext cx="11250" cy="59625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0" name="Freeform 93"/>
            <p:cNvSpPr>
              <a:spLocks/>
            </p:cNvSpPr>
            <p:nvPr/>
          </p:nvSpPr>
          <p:spPr bwMode="auto">
            <a:xfrm>
              <a:off x="8798088" y="3880354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1" name="Rectangle 94"/>
            <p:cNvSpPr>
              <a:spLocks noChangeArrowheads="1"/>
            </p:cNvSpPr>
            <p:nvPr/>
          </p:nvSpPr>
          <p:spPr bwMode="auto">
            <a:xfrm>
              <a:off x="8539338" y="3848291"/>
              <a:ext cx="16313" cy="273937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2" name="Rectangle 95"/>
            <p:cNvSpPr>
              <a:spLocks noChangeArrowheads="1"/>
            </p:cNvSpPr>
            <p:nvPr/>
          </p:nvSpPr>
          <p:spPr bwMode="auto">
            <a:xfrm>
              <a:off x="8539338" y="4110416"/>
              <a:ext cx="396562" cy="11813"/>
            </a:xfrm>
            <a:prstGeom prst="rect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514432" y="3683550"/>
            <a:ext cx="645749" cy="540000"/>
            <a:chOff x="7661046" y="3803291"/>
            <a:chExt cx="645749" cy="540000"/>
          </a:xfrm>
        </p:grpSpPr>
        <p:sp>
          <p:nvSpPr>
            <p:cNvPr id="773" name="Freeform 128"/>
            <p:cNvSpPr>
              <a:spLocks/>
            </p:cNvSpPr>
            <p:nvPr/>
          </p:nvSpPr>
          <p:spPr bwMode="auto">
            <a:xfrm>
              <a:off x="7875921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4" name="Freeform 129"/>
            <p:cNvSpPr>
              <a:spLocks/>
            </p:cNvSpPr>
            <p:nvPr/>
          </p:nvSpPr>
          <p:spPr bwMode="auto">
            <a:xfrm>
              <a:off x="7829796" y="4316853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5" name="Freeform 130"/>
            <p:cNvSpPr>
              <a:spLocks noEditPoints="1"/>
            </p:cNvSpPr>
            <p:nvPr/>
          </p:nvSpPr>
          <p:spPr bwMode="auto">
            <a:xfrm>
              <a:off x="7661046" y="3803291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6" name="Freeform 131"/>
            <p:cNvSpPr>
              <a:spLocks/>
            </p:cNvSpPr>
            <p:nvPr/>
          </p:nvSpPr>
          <p:spPr bwMode="auto">
            <a:xfrm>
              <a:off x="7700421" y="3837041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7" name="Freeform 132"/>
            <p:cNvSpPr>
              <a:spLocks/>
            </p:cNvSpPr>
            <p:nvPr/>
          </p:nvSpPr>
          <p:spPr bwMode="auto">
            <a:xfrm>
              <a:off x="7856796" y="4033916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8" name="Freeform 133"/>
            <p:cNvSpPr>
              <a:spLocks/>
            </p:cNvSpPr>
            <p:nvPr/>
          </p:nvSpPr>
          <p:spPr bwMode="auto">
            <a:xfrm>
              <a:off x="7941733" y="3975416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9" name="Freeform 134"/>
            <p:cNvSpPr>
              <a:spLocks/>
            </p:cNvSpPr>
            <p:nvPr/>
          </p:nvSpPr>
          <p:spPr bwMode="auto">
            <a:xfrm>
              <a:off x="7961421" y="3921416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0" name="Freeform 135"/>
            <p:cNvSpPr>
              <a:spLocks/>
            </p:cNvSpPr>
            <p:nvPr/>
          </p:nvSpPr>
          <p:spPr bwMode="auto">
            <a:xfrm>
              <a:off x="8055920" y="3863479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1" name="Freeform 136"/>
            <p:cNvSpPr>
              <a:spLocks/>
            </p:cNvSpPr>
            <p:nvPr/>
          </p:nvSpPr>
          <p:spPr bwMode="auto">
            <a:xfrm>
              <a:off x="8069420" y="3849979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2" name="Freeform 137"/>
            <p:cNvSpPr>
              <a:spLocks/>
            </p:cNvSpPr>
            <p:nvPr/>
          </p:nvSpPr>
          <p:spPr bwMode="auto">
            <a:xfrm>
              <a:off x="7856796" y="3895541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3" name="Freeform 138"/>
            <p:cNvSpPr>
              <a:spLocks/>
            </p:cNvSpPr>
            <p:nvPr/>
          </p:nvSpPr>
          <p:spPr bwMode="auto">
            <a:xfrm>
              <a:off x="7931046" y="3909604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4" name="Freeform 139"/>
            <p:cNvSpPr>
              <a:spLocks/>
            </p:cNvSpPr>
            <p:nvPr/>
          </p:nvSpPr>
          <p:spPr bwMode="auto">
            <a:xfrm>
              <a:off x="7983358" y="3909604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5" name="Freeform 140"/>
            <p:cNvSpPr>
              <a:spLocks/>
            </p:cNvSpPr>
            <p:nvPr/>
          </p:nvSpPr>
          <p:spPr bwMode="auto">
            <a:xfrm>
              <a:off x="8087983" y="3895541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6" name="Freeform 141"/>
            <p:cNvSpPr>
              <a:spLocks/>
            </p:cNvSpPr>
            <p:nvPr/>
          </p:nvSpPr>
          <p:spPr bwMode="auto">
            <a:xfrm>
              <a:off x="8136920" y="3891041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7" name="Freeform 142"/>
            <p:cNvSpPr>
              <a:spLocks/>
            </p:cNvSpPr>
            <p:nvPr/>
          </p:nvSpPr>
          <p:spPr bwMode="auto">
            <a:xfrm>
              <a:off x="7843296" y="4051354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8" name="Freeform 143"/>
            <p:cNvSpPr>
              <a:spLocks/>
            </p:cNvSpPr>
            <p:nvPr/>
          </p:nvSpPr>
          <p:spPr bwMode="auto">
            <a:xfrm>
              <a:off x="7924296" y="4042354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9" name="Freeform 144"/>
            <p:cNvSpPr>
              <a:spLocks/>
            </p:cNvSpPr>
            <p:nvPr/>
          </p:nvSpPr>
          <p:spPr bwMode="auto">
            <a:xfrm>
              <a:off x="7970421" y="4042354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0" name="Freeform 145"/>
            <p:cNvSpPr>
              <a:spLocks/>
            </p:cNvSpPr>
            <p:nvPr/>
          </p:nvSpPr>
          <p:spPr bwMode="auto">
            <a:xfrm>
              <a:off x="8076170" y="3998479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1" name="Freeform 146"/>
            <p:cNvSpPr>
              <a:spLocks/>
            </p:cNvSpPr>
            <p:nvPr/>
          </p:nvSpPr>
          <p:spPr bwMode="auto">
            <a:xfrm>
              <a:off x="8117233" y="3990604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2" name="Freeform 147"/>
            <p:cNvSpPr>
              <a:spLocks/>
            </p:cNvSpPr>
            <p:nvPr/>
          </p:nvSpPr>
          <p:spPr bwMode="auto">
            <a:xfrm>
              <a:off x="7844983" y="3941104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3" name="Freeform 148"/>
            <p:cNvSpPr>
              <a:spLocks/>
            </p:cNvSpPr>
            <p:nvPr/>
          </p:nvSpPr>
          <p:spPr bwMode="auto">
            <a:xfrm>
              <a:off x="7897296" y="3973729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4" name="Freeform 149"/>
            <p:cNvSpPr>
              <a:spLocks/>
            </p:cNvSpPr>
            <p:nvPr/>
          </p:nvSpPr>
          <p:spPr bwMode="auto">
            <a:xfrm>
              <a:off x="7947921" y="3973729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5" name="Freeform 150"/>
            <p:cNvSpPr>
              <a:spLocks/>
            </p:cNvSpPr>
            <p:nvPr/>
          </p:nvSpPr>
          <p:spPr bwMode="auto">
            <a:xfrm>
              <a:off x="8052545" y="3949541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6" name="Freeform 151"/>
            <p:cNvSpPr>
              <a:spLocks/>
            </p:cNvSpPr>
            <p:nvPr/>
          </p:nvSpPr>
          <p:spPr bwMode="auto">
            <a:xfrm>
              <a:off x="8098670" y="3943354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7" name="Freeform 152"/>
            <p:cNvSpPr>
              <a:spLocks/>
            </p:cNvSpPr>
            <p:nvPr/>
          </p:nvSpPr>
          <p:spPr bwMode="auto">
            <a:xfrm>
              <a:off x="7784233" y="3850541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458970" y="3684675"/>
            <a:ext cx="645749" cy="538875"/>
            <a:chOff x="1605584" y="3803291"/>
            <a:chExt cx="645749" cy="538875"/>
          </a:xfrm>
        </p:grpSpPr>
        <p:sp>
          <p:nvSpPr>
            <p:cNvPr id="798" name="Freeform 112"/>
            <p:cNvSpPr>
              <a:spLocks/>
            </p:cNvSpPr>
            <p:nvPr/>
          </p:nvSpPr>
          <p:spPr bwMode="auto">
            <a:xfrm>
              <a:off x="1820459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9" name="Freeform 113"/>
            <p:cNvSpPr>
              <a:spLocks/>
            </p:cNvSpPr>
            <p:nvPr/>
          </p:nvSpPr>
          <p:spPr bwMode="auto">
            <a:xfrm>
              <a:off x="1774334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0" name="Freeform 114"/>
            <p:cNvSpPr>
              <a:spLocks noEditPoints="1"/>
            </p:cNvSpPr>
            <p:nvPr/>
          </p:nvSpPr>
          <p:spPr bwMode="auto">
            <a:xfrm>
              <a:off x="1605584" y="3803291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1" name="Freeform 115"/>
            <p:cNvSpPr>
              <a:spLocks/>
            </p:cNvSpPr>
            <p:nvPr/>
          </p:nvSpPr>
          <p:spPr bwMode="auto">
            <a:xfrm>
              <a:off x="1644959" y="3837041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2" name="Freeform 116"/>
            <p:cNvSpPr>
              <a:spLocks/>
            </p:cNvSpPr>
            <p:nvPr/>
          </p:nvSpPr>
          <p:spPr bwMode="auto">
            <a:xfrm>
              <a:off x="1781084" y="3853916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3" name="Freeform 117"/>
            <p:cNvSpPr>
              <a:spLocks/>
            </p:cNvSpPr>
            <p:nvPr/>
          </p:nvSpPr>
          <p:spPr bwMode="auto">
            <a:xfrm>
              <a:off x="1833396" y="3937166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4" name="Freeform 118"/>
            <p:cNvSpPr>
              <a:spLocks/>
            </p:cNvSpPr>
            <p:nvPr/>
          </p:nvSpPr>
          <p:spPr bwMode="auto">
            <a:xfrm>
              <a:off x="1877834" y="4013104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5" name="Oval 119"/>
            <p:cNvSpPr>
              <a:spLocks noChangeArrowheads="1"/>
            </p:cNvSpPr>
            <p:nvPr/>
          </p:nvSpPr>
          <p:spPr bwMode="auto">
            <a:xfrm>
              <a:off x="1899209" y="4068229"/>
              <a:ext cx="52313" cy="51188"/>
            </a:xfrm>
            <a:prstGeom prst="ellipse">
              <a:avLst/>
            </a:pr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785376" y="3683550"/>
            <a:ext cx="645749" cy="540000"/>
            <a:chOff x="9931990" y="3803291"/>
            <a:chExt cx="645749" cy="540000"/>
          </a:xfrm>
        </p:grpSpPr>
        <p:sp>
          <p:nvSpPr>
            <p:cNvPr id="806" name="Freeform 30"/>
            <p:cNvSpPr>
              <a:spLocks/>
            </p:cNvSpPr>
            <p:nvPr/>
          </p:nvSpPr>
          <p:spPr bwMode="auto">
            <a:xfrm>
              <a:off x="10146865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7" name="Freeform 31"/>
            <p:cNvSpPr>
              <a:spLocks/>
            </p:cNvSpPr>
            <p:nvPr/>
          </p:nvSpPr>
          <p:spPr bwMode="auto">
            <a:xfrm>
              <a:off x="10099615" y="4316853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8" name="Freeform 32"/>
            <p:cNvSpPr>
              <a:spLocks noEditPoints="1"/>
            </p:cNvSpPr>
            <p:nvPr/>
          </p:nvSpPr>
          <p:spPr bwMode="auto">
            <a:xfrm>
              <a:off x="9931990" y="3803291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9" name="Freeform 33"/>
            <p:cNvSpPr>
              <a:spLocks/>
            </p:cNvSpPr>
            <p:nvPr/>
          </p:nvSpPr>
          <p:spPr bwMode="auto">
            <a:xfrm>
              <a:off x="9970803" y="3837041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0" name="Freeform 34"/>
            <p:cNvSpPr>
              <a:spLocks noEditPoints="1"/>
            </p:cNvSpPr>
            <p:nvPr/>
          </p:nvSpPr>
          <p:spPr bwMode="auto">
            <a:xfrm>
              <a:off x="10123240" y="3861791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FAD7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729909" y="4532602"/>
            <a:ext cx="645749" cy="538875"/>
            <a:chOff x="3876523" y="4484017"/>
            <a:chExt cx="645749" cy="538875"/>
          </a:xfrm>
        </p:grpSpPr>
        <p:sp>
          <p:nvSpPr>
            <p:cNvPr id="811" name="Freeform 5"/>
            <p:cNvSpPr>
              <a:spLocks/>
            </p:cNvSpPr>
            <p:nvPr/>
          </p:nvSpPr>
          <p:spPr bwMode="auto">
            <a:xfrm>
              <a:off x="4091398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2" name="Freeform 6"/>
            <p:cNvSpPr>
              <a:spLocks/>
            </p:cNvSpPr>
            <p:nvPr/>
          </p:nvSpPr>
          <p:spPr bwMode="auto">
            <a:xfrm>
              <a:off x="4044148" y="4997579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3" name="Freeform 7"/>
            <p:cNvSpPr>
              <a:spLocks noEditPoints="1"/>
            </p:cNvSpPr>
            <p:nvPr/>
          </p:nvSpPr>
          <p:spPr bwMode="auto">
            <a:xfrm>
              <a:off x="3876523" y="4484017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4" name="Freeform 8"/>
            <p:cNvSpPr>
              <a:spLocks/>
            </p:cNvSpPr>
            <p:nvPr/>
          </p:nvSpPr>
          <p:spPr bwMode="auto">
            <a:xfrm>
              <a:off x="3915336" y="4517767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5" name="Freeform 9"/>
            <p:cNvSpPr>
              <a:spLocks/>
            </p:cNvSpPr>
            <p:nvPr/>
          </p:nvSpPr>
          <p:spPr bwMode="auto">
            <a:xfrm>
              <a:off x="4038523" y="4530142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6" name="Freeform 10"/>
            <p:cNvSpPr>
              <a:spLocks/>
            </p:cNvSpPr>
            <p:nvPr/>
          </p:nvSpPr>
          <p:spPr bwMode="auto">
            <a:xfrm>
              <a:off x="4206147" y="4530142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7" name="Freeform 11"/>
            <p:cNvSpPr>
              <a:spLocks/>
            </p:cNvSpPr>
            <p:nvPr/>
          </p:nvSpPr>
          <p:spPr bwMode="auto">
            <a:xfrm>
              <a:off x="4214022" y="4682017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8" name="Freeform 12"/>
            <p:cNvSpPr>
              <a:spLocks/>
            </p:cNvSpPr>
            <p:nvPr/>
          </p:nvSpPr>
          <p:spPr bwMode="auto">
            <a:xfrm>
              <a:off x="4212335" y="4683705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973117" y="4532602"/>
            <a:ext cx="645749" cy="538875"/>
            <a:chOff x="3119731" y="4484017"/>
            <a:chExt cx="645749" cy="538875"/>
          </a:xfrm>
        </p:grpSpPr>
        <p:sp>
          <p:nvSpPr>
            <p:cNvPr id="819" name="Freeform 64"/>
            <p:cNvSpPr>
              <a:spLocks/>
            </p:cNvSpPr>
            <p:nvPr/>
          </p:nvSpPr>
          <p:spPr bwMode="auto">
            <a:xfrm>
              <a:off x="3334606" y="4865392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0" name="Freeform 65"/>
            <p:cNvSpPr>
              <a:spLocks/>
            </p:cNvSpPr>
            <p:nvPr/>
          </p:nvSpPr>
          <p:spPr bwMode="auto">
            <a:xfrm>
              <a:off x="3287356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1" name="Freeform 66"/>
            <p:cNvSpPr>
              <a:spLocks noEditPoints="1"/>
            </p:cNvSpPr>
            <p:nvPr/>
          </p:nvSpPr>
          <p:spPr bwMode="auto">
            <a:xfrm>
              <a:off x="3119731" y="4484017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2" name="Freeform 67"/>
            <p:cNvSpPr>
              <a:spLocks/>
            </p:cNvSpPr>
            <p:nvPr/>
          </p:nvSpPr>
          <p:spPr bwMode="auto">
            <a:xfrm>
              <a:off x="3158544" y="4517767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3" name="Freeform 68"/>
            <p:cNvSpPr>
              <a:spLocks/>
            </p:cNvSpPr>
            <p:nvPr/>
          </p:nvSpPr>
          <p:spPr bwMode="auto">
            <a:xfrm>
              <a:off x="3194544" y="4653330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4" name="Freeform 69"/>
            <p:cNvSpPr>
              <a:spLocks/>
            </p:cNvSpPr>
            <p:nvPr/>
          </p:nvSpPr>
          <p:spPr bwMode="auto">
            <a:xfrm>
              <a:off x="3339668" y="4651080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5" name="Freeform 70"/>
            <p:cNvSpPr>
              <a:spLocks/>
            </p:cNvSpPr>
            <p:nvPr/>
          </p:nvSpPr>
          <p:spPr bwMode="auto">
            <a:xfrm>
              <a:off x="3584918" y="4572330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6" name="Freeform 71"/>
            <p:cNvSpPr>
              <a:spLocks/>
            </p:cNvSpPr>
            <p:nvPr/>
          </p:nvSpPr>
          <p:spPr bwMode="auto">
            <a:xfrm>
              <a:off x="3443730" y="4567267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7" name="Oval 72"/>
            <p:cNvSpPr>
              <a:spLocks noChangeArrowheads="1"/>
            </p:cNvSpPr>
            <p:nvPr/>
          </p:nvSpPr>
          <p:spPr bwMode="auto">
            <a:xfrm>
              <a:off x="3315481" y="4634767"/>
              <a:ext cx="42750" cy="41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8" name="Freeform 73"/>
            <p:cNvSpPr>
              <a:spLocks noEditPoints="1"/>
            </p:cNvSpPr>
            <p:nvPr/>
          </p:nvSpPr>
          <p:spPr bwMode="auto">
            <a:xfrm>
              <a:off x="3310981" y="4629705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9" name="Oval 74"/>
            <p:cNvSpPr>
              <a:spLocks noChangeArrowheads="1"/>
            </p:cNvSpPr>
            <p:nvPr/>
          </p:nvSpPr>
          <p:spPr bwMode="auto">
            <a:xfrm>
              <a:off x="3177669" y="4764142"/>
              <a:ext cx="43313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0" name="Freeform 75"/>
            <p:cNvSpPr>
              <a:spLocks noEditPoints="1"/>
            </p:cNvSpPr>
            <p:nvPr/>
          </p:nvSpPr>
          <p:spPr bwMode="auto">
            <a:xfrm>
              <a:off x="3173731" y="4759642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1" name="Oval 76"/>
            <p:cNvSpPr>
              <a:spLocks noChangeArrowheads="1"/>
            </p:cNvSpPr>
            <p:nvPr/>
          </p:nvSpPr>
          <p:spPr bwMode="auto">
            <a:xfrm>
              <a:off x="3430231" y="4690455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2" name="Freeform 77"/>
            <p:cNvSpPr>
              <a:spLocks noEditPoints="1"/>
            </p:cNvSpPr>
            <p:nvPr/>
          </p:nvSpPr>
          <p:spPr bwMode="auto">
            <a:xfrm>
              <a:off x="3425731" y="4686517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3" name="Oval 78"/>
            <p:cNvSpPr>
              <a:spLocks noChangeArrowheads="1"/>
            </p:cNvSpPr>
            <p:nvPr/>
          </p:nvSpPr>
          <p:spPr bwMode="auto">
            <a:xfrm>
              <a:off x="3568043" y="4558267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4" name="Freeform 79"/>
            <p:cNvSpPr>
              <a:spLocks noEditPoints="1"/>
            </p:cNvSpPr>
            <p:nvPr/>
          </p:nvSpPr>
          <p:spPr bwMode="auto">
            <a:xfrm>
              <a:off x="3564105" y="4553767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5" name="Oval 80"/>
            <p:cNvSpPr>
              <a:spLocks noChangeArrowheads="1"/>
            </p:cNvSpPr>
            <p:nvPr/>
          </p:nvSpPr>
          <p:spPr bwMode="auto">
            <a:xfrm>
              <a:off x="3658605" y="4651080"/>
              <a:ext cx="42750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6" name="Freeform 81"/>
            <p:cNvSpPr>
              <a:spLocks noEditPoints="1"/>
            </p:cNvSpPr>
            <p:nvPr/>
          </p:nvSpPr>
          <p:spPr bwMode="auto">
            <a:xfrm>
              <a:off x="3654105" y="4646580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15762" y="4532602"/>
            <a:ext cx="646312" cy="538875"/>
            <a:chOff x="2362376" y="4484017"/>
            <a:chExt cx="646312" cy="538875"/>
          </a:xfrm>
        </p:grpSpPr>
        <p:sp>
          <p:nvSpPr>
            <p:cNvPr id="837" name="Freeform 104"/>
            <p:cNvSpPr>
              <a:spLocks/>
            </p:cNvSpPr>
            <p:nvPr/>
          </p:nvSpPr>
          <p:spPr bwMode="auto">
            <a:xfrm>
              <a:off x="2578376" y="4865392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8" name="Freeform 105"/>
            <p:cNvSpPr>
              <a:spLocks/>
            </p:cNvSpPr>
            <p:nvPr/>
          </p:nvSpPr>
          <p:spPr bwMode="auto">
            <a:xfrm>
              <a:off x="2531126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9" name="Freeform 106"/>
            <p:cNvSpPr>
              <a:spLocks noEditPoints="1"/>
            </p:cNvSpPr>
            <p:nvPr/>
          </p:nvSpPr>
          <p:spPr bwMode="auto">
            <a:xfrm>
              <a:off x="2362376" y="4484017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0" name="Freeform 107"/>
            <p:cNvSpPr>
              <a:spLocks/>
            </p:cNvSpPr>
            <p:nvPr/>
          </p:nvSpPr>
          <p:spPr bwMode="auto">
            <a:xfrm>
              <a:off x="2402314" y="4517767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1" name="Freeform 108"/>
            <p:cNvSpPr>
              <a:spLocks/>
            </p:cNvSpPr>
            <p:nvPr/>
          </p:nvSpPr>
          <p:spPr bwMode="auto">
            <a:xfrm>
              <a:off x="2564876" y="4526767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2" name="Freeform 109"/>
            <p:cNvSpPr>
              <a:spLocks/>
            </p:cNvSpPr>
            <p:nvPr/>
          </p:nvSpPr>
          <p:spPr bwMode="auto">
            <a:xfrm>
              <a:off x="2572188" y="4538580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3" name="Freeform 110"/>
            <p:cNvSpPr>
              <a:spLocks/>
            </p:cNvSpPr>
            <p:nvPr/>
          </p:nvSpPr>
          <p:spPr bwMode="auto">
            <a:xfrm>
              <a:off x="2582313" y="4609455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4" name="Freeform 111"/>
            <p:cNvSpPr>
              <a:spLocks/>
            </p:cNvSpPr>
            <p:nvPr/>
          </p:nvSpPr>
          <p:spPr bwMode="auto">
            <a:xfrm>
              <a:off x="2593563" y="4548705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57640" y="4532602"/>
            <a:ext cx="645749" cy="538875"/>
            <a:chOff x="6904254" y="4484017"/>
            <a:chExt cx="645749" cy="538875"/>
          </a:xfrm>
        </p:grpSpPr>
        <p:sp>
          <p:nvSpPr>
            <p:cNvPr id="845" name="Freeform 13"/>
            <p:cNvSpPr>
              <a:spLocks/>
            </p:cNvSpPr>
            <p:nvPr/>
          </p:nvSpPr>
          <p:spPr bwMode="auto">
            <a:xfrm>
              <a:off x="7119129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6" name="Freeform 14"/>
            <p:cNvSpPr>
              <a:spLocks/>
            </p:cNvSpPr>
            <p:nvPr/>
          </p:nvSpPr>
          <p:spPr bwMode="auto">
            <a:xfrm>
              <a:off x="7071879" y="4997579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7" name="Freeform 15"/>
            <p:cNvSpPr>
              <a:spLocks noEditPoints="1"/>
            </p:cNvSpPr>
            <p:nvPr/>
          </p:nvSpPr>
          <p:spPr bwMode="auto">
            <a:xfrm>
              <a:off x="6904254" y="4484017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8" name="Freeform 16"/>
            <p:cNvSpPr>
              <a:spLocks/>
            </p:cNvSpPr>
            <p:nvPr/>
          </p:nvSpPr>
          <p:spPr bwMode="auto">
            <a:xfrm>
              <a:off x="6943067" y="4517767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9" name="Oval 17"/>
            <p:cNvSpPr>
              <a:spLocks noChangeArrowheads="1"/>
            </p:cNvSpPr>
            <p:nvPr/>
          </p:nvSpPr>
          <p:spPr bwMode="auto">
            <a:xfrm>
              <a:off x="7039816" y="4547579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0" name="Freeform 18"/>
            <p:cNvSpPr>
              <a:spLocks noEditPoints="1"/>
            </p:cNvSpPr>
            <p:nvPr/>
          </p:nvSpPr>
          <p:spPr bwMode="auto">
            <a:xfrm>
              <a:off x="7036441" y="4543079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1" name="Oval 19"/>
            <p:cNvSpPr>
              <a:spLocks noChangeArrowheads="1"/>
            </p:cNvSpPr>
            <p:nvPr/>
          </p:nvSpPr>
          <p:spPr bwMode="auto">
            <a:xfrm>
              <a:off x="7051629" y="4559392"/>
              <a:ext cx="23625" cy="236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2" name="Freeform 20"/>
            <p:cNvSpPr>
              <a:spLocks/>
            </p:cNvSpPr>
            <p:nvPr/>
          </p:nvSpPr>
          <p:spPr bwMode="auto">
            <a:xfrm>
              <a:off x="7102254" y="4545892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3" name="Freeform 21"/>
            <p:cNvSpPr>
              <a:spLocks noEditPoints="1"/>
            </p:cNvSpPr>
            <p:nvPr/>
          </p:nvSpPr>
          <p:spPr bwMode="auto">
            <a:xfrm>
              <a:off x="7096629" y="4539704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4" name="Oval 22"/>
            <p:cNvSpPr>
              <a:spLocks noChangeArrowheads="1"/>
            </p:cNvSpPr>
            <p:nvPr/>
          </p:nvSpPr>
          <p:spPr bwMode="auto">
            <a:xfrm>
              <a:off x="7039816" y="4640954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5" name="Freeform 23"/>
            <p:cNvSpPr>
              <a:spLocks noEditPoints="1"/>
            </p:cNvSpPr>
            <p:nvPr/>
          </p:nvSpPr>
          <p:spPr bwMode="auto">
            <a:xfrm>
              <a:off x="7036441" y="4636454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6" name="Freeform 24"/>
            <p:cNvSpPr>
              <a:spLocks/>
            </p:cNvSpPr>
            <p:nvPr/>
          </p:nvSpPr>
          <p:spPr bwMode="auto">
            <a:xfrm>
              <a:off x="7102254" y="4639267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7" name="Freeform 25"/>
            <p:cNvSpPr>
              <a:spLocks noEditPoints="1"/>
            </p:cNvSpPr>
            <p:nvPr/>
          </p:nvSpPr>
          <p:spPr bwMode="auto">
            <a:xfrm>
              <a:off x="7096629" y="4633079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8" name="Oval 26"/>
            <p:cNvSpPr>
              <a:spLocks noChangeArrowheads="1"/>
            </p:cNvSpPr>
            <p:nvPr/>
          </p:nvSpPr>
          <p:spPr bwMode="auto">
            <a:xfrm>
              <a:off x="7039816" y="4735454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9" name="Freeform 27"/>
            <p:cNvSpPr>
              <a:spLocks noEditPoints="1"/>
            </p:cNvSpPr>
            <p:nvPr/>
          </p:nvSpPr>
          <p:spPr bwMode="auto">
            <a:xfrm>
              <a:off x="7036441" y="4730954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0" name="Freeform 28"/>
            <p:cNvSpPr>
              <a:spLocks/>
            </p:cNvSpPr>
            <p:nvPr/>
          </p:nvSpPr>
          <p:spPr bwMode="auto">
            <a:xfrm>
              <a:off x="7102254" y="4732642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1" name="Freeform 29"/>
            <p:cNvSpPr>
              <a:spLocks noEditPoints="1"/>
            </p:cNvSpPr>
            <p:nvPr/>
          </p:nvSpPr>
          <p:spPr bwMode="auto">
            <a:xfrm>
              <a:off x="7096629" y="4727017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000848" y="4532602"/>
            <a:ext cx="645749" cy="538875"/>
            <a:chOff x="6147462" y="4484017"/>
            <a:chExt cx="645749" cy="538875"/>
          </a:xfrm>
        </p:grpSpPr>
        <p:sp>
          <p:nvSpPr>
            <p:cNvPr id="862" name="Freeform 46"/>
            <p:cNvSpPr>
              <a:spLocks/>
            </p:cNvSpPr>
            <p:nvPr/>
          </p:nvSpPr>
          <p:spPr bwMode="auto">
            <a:xfrm>
              <a:off x="6362337" y="4865392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3" name="Freeform 47"/>
            <p:cNvSpPr>
              <a:spLocks/>
            </p:cNvSpPr>
            <p:nvPr/>
          </p:nvSpPr>
          <p:spPr bwMode="auto">
            <a:xfrm>
              <a:off x="6315087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4" name="Freeform 48"/>
            <p:cNvSpPr>
              <a:spLocks noEditPoints="1"/>
            </p:cNvSpPr>
            <p:nvPr/>
          </p:nvSpPr>
          <p:spPr bwMode="auto">
            <a:xfrm>
              <a:off x="6147462" y="4484017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5" name="Freeform 49"/>
            <p:cNvSpPr>
              <a:spLocks/>
            </p:cNvSpPr>
            <p:nvPr/>
          </p:nvSpPr>
          <p:spPr bwMode="auto">
            <a:xfrm>
              <a:off x="6186275" y="4517767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6" name="Freeform 50"/>
            <p:cNvSpPr>
              <a:spLocks/>
            </p:cNvSpPr>
            <p:nvPr/>
          </p:nvSpPr>
          <p:spPr bwMode="auto">
            <a:xfrm>
              <a:off x="6276274" y="4754579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7" name="Freeform 51"/>
            <p:cNvSpPr>
              <a:spLocks/>
            </p:cNvSpPr>
            <p:nvPr/>
          </p:nvSpPr>
          <p:spPr bwMode="auto">
            <a:xfrm>
              <a:off x="6276274" y="4676392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8" name="Freeform 52"/>
            <p:cNvSpPr>
              <a:spLocks/>
            </p:cNvSpPr>
            <p:nvPr/>
          </p:nvSpPr>
          <p:spPr bwMode="auto">
            <a:xfrm>
              <a:off x="6333649" y="4742204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9" name="Freeform 53"/>
            <p:cNvSpPr>
              <a:spLocks/>
            </p:cNvSpPr>
            <p:nvPr/>
          </p:nvSpPr>
          <p:spPr bwMode="auto">
            <a:xfrm>
              <a:off x="6333649" y="4654454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0" name="Freeform 54"/>
            <p:cNvSpPr>
              <a:spLocks/>
            </p:cNvSpPr>
            <p:nvPr/>
          </p:nvSpPr>
          <p:spPr bwMode="auto">
            <a:xfrm>
              <a:off x="6391024" y="4727017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1" name="Freeform 55"/>
            <p:cNvSpPr>
              <a:spLocks/>
            </p:cNvSpPr>
            <p:nvPr/>
          </p:nvSpPr>
          <p:spPr bwMode="auto">
            <a:xfrm>
              <a:off x="6391024" y="4635892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2" name="Freeform 56"/>
            <p:cNvSpPr>
              <a:spLocks/>
            </p:cNvSpPr>
            <p:nvPr/>
          </p:nvSpPr>
          <p:spPr bwMode="auto">
            <a:xfrm>
              <a:off x="6448399" y="4611704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3" name="Freeform 57"/>
            <p:cNvSpPr>
              <a:spLocks/>
            </p:cNvSpPr>
            <p:nvPr/>
          </p:nvSpPr>
          <p:spPr bwMode="auto">
            <a:xfrm>
              <a:off x="6448399" y="4709017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4" name="Freeform 58"/>
            <p:cNvSpPr>
              <a:spLocks/>
            </p:cNvSpPr>
            <p:nvPr/>
          </p:nvSpPr>
          <p:spPr bwMode="auto">
            <a:xfrm>
              <a:off x="6506336" y="4688204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5" name="Freeform 59"/>
            <p:cNvSpPr>
              <a:spLocks/>
            </p:cNvSpPr>
            <p:nvPr/>
          </p:nvSpPr>
          <p:spPr bwMode="auto">
            <a:xfrm>
              <a:off x="6506336" y="4593704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6" name="Freeform 60"/>
            <p:cNvSpPr>
              <a:spLocks/>
            </p:cNvSpPr>
            <p:nvPr/>
          </p:nvSpPr>
          <p:spPr bwMode="auto">
            <a:xfrm>
              <a:off x="6563711" y="4662892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7" name="Freeform 61"/>
            <p:cNvSpPr>
              <a:spLocks/>
            </p:cNvSpPr>
            <p:nvPr/>
          </p:nvSpPr>
          <p:spPr bwMode="auto">
            <a:xfrm>
              <a:off x="6563711" y="4576829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8" name="Freeform 62"/>
            <p:cNvSpPr>
              <a:spLocks/>
            </p:cNvSpPr>
            <p:nvPr/>
          </p:nvSpPr>
          <p:spPr bwMode="auto">
            <a:xfrm>
              <a:off x="6621086" y="4554892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9" name="Freeform 63"/>
            <p:cNvSpPr>
              <a:spLocks/>
            </p:cNvSpPr>
            <p:nvPr/>
          </p:nvSpPr>
          <p:spPr bwMode="auto">
            <a:xfrm>
              <a:off x="6621086" y="4628017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243493" y="4532602"/>
            <a:ext cx="646312" cy="538875"/>
            <a:chOff x="5390107" y="4484017"/>
            <a:chExt cx="646312" cy="538875"/>
          </a:xfrm>
        </p:grpSpPr>
        <p:sp>
          <p:nvSpPr>
            <p:cNvPr id="880" name="Freeform 96"/>
            <p:cNvSpPr>
              <a:spLocks/>
            </p:cNvSpPr>
            <p:nvPr/>
          </p:nvSpPr>
          <p:spPr bwMode="auto">
            <a:xfrm>
              <a:off x="5606107" y="4865392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1" name="Freeform 97"/>
            <p:cNvSpPr>
              <a:spLocks/>
            </p:cNvSpPr>
            <p:nvPr/>
          </p:nvSpPr>
          <p:spPr bwMode="auto">
            <a:xfrm>
              <a:off x="5558857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2" name="Freeform 98"/>
            <p:cNvSpPr>
              <a:spLocks noEditPoints="1"/>
            </p:cNvSpPr>
            <p:nvPr/>
          </p:nvSpPr>
          <p:spPr bwMode="auto">
            <a:xfrm>
              <a:off x="5390107" y="4484017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3" name="Freeform 99"/>
            <p:cNvSpPr>
              <a:spLocks/>
            </p:cNvSpPr>
            <p:nvPr/>
          </p:nvSpPr>
          <p:spPr bwMode="auto">
            <a:xfrm>
              <a:off x="5430045" y="4517767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4" name="Rectangle 100"/>
            <p:cNvSpPr>
              <a:spLocks noChangeArrowheads="1"/>
            </p:cNvSpPr>
            <p:nvPr/>
          </p:nvSpPr>
          <p:spPr bwMode="auto">
            <a:xfrm>
              <a:off x="5699482" y="4544204"/>
              <a:ext cx="263250" cy="59063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5" name="Rectangle 101"/>
            <p:cNvSpPr>
              <a:spLocks noChangeArrowheads="1"/>
            </p:cNvSpPr>
            <p:nvPr/>
          </p:nvSpPr>
          <p:spPr bwMode="auto">
            <a:xfrm>
              <a:off x="5699482" y="4639267"/>
              <a:ext cx="263250" cy="59063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6" name="Rectangle 102"/>
            <p:cNvSpPr>
              <a:spLocks noChangeArrowheads="1"/>
            </p:cNvSpPr>
            <p:nvPr/>
          </p:nvSpPr>
          <p:spPr bwMode="auto">
            <a:xfrm>
              <a:off x="5699482" y="4734329"/>
              <a:ext cx="263250" cy="58500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7" name="Rectangle 103"/>
            <p:cNvSpPr>
              <a:spLocks noChangeArrowheads="1"/>
            </p:cNvSpPr>
            <p:nvPr/>
          </p:nvSpPr>
          <p:spPr bwMode="auto">
            <a:xfrm>
              <a:off x="5457045" y="4544204"/>
              <a:ext cx="192937" cy="248625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86701" y="4532602"/>
            <a:ext cx="645749" cy="538875"/>
            <a:chOff x="4633315" y="4484017"/>
            <a:chExt cx="645749" cy="538875"/>
          </a:xfrm>
        </p:grpSpPr>
        <p:sp>
          <p:nvSpPr>
            <p:cNvPr id="888" name="Freeform 120"/>
            <p:cNvSpPr>
              <a:spLocks/>
            </p:cNvSpPr>
            <p:nvPr/>
          </p:nvSpPr>
          <p:spPr bwMode="auto">
            <a:xfrm>
              <a:off x="4848190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9" name="Freeform 121"/>
            <p:cNvSpPr>
              <a:spLocks/>
            </p:cNvSpPr>
            <p:nvPr/>
          </p:nvSpPr>
          <p:spPr bwMode="auto">
            <a:xfrm>
              <a:off x="4802065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0" name="Freeform 122"/>
            <p:cNvSpPr>
              <a:spLocks noEditPoints="1"/>
            </p:cNvSpPr>
            <p:nvPr/>
          </p:nvSpPr>
          <p:spPr bwMode="auto">
            <a:xfrm>
              <a:off x="4633315" y="4484017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1" name="Freeform 123"/>
            <p:cNvSpPr>
              <a:spLocks/>
            </p:cNvSpPr>
            <p:nvPr/>
          </p:nvSpPr>
          <p:spPr bwMode="auto">
            <a:xfrm>
              <a:off x="4672690" y="4517767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2" name="Freeform 124"/>
            <p:cNvSpPr>
              <a:spLocks/>
            </p:cNvSpPr>
            <p:nvPr/>
          </p:nvSpPr>
          <p:spPr bwMode="auto">
            <a:xfrm>
              <a:off x="4795315" y="4529017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3" name="Rectangle 125"/>
            <p:cNvSpPr>
              <a:spLocks noChangeArrowheads="1"/>
            </p:cNvSpPr>
            <p:nvPr/>
          </p:nvSpPr>
          <p:spPr bwMode="auto">
            <a:xfrm>
              <a:off x="4812752" y="4732642"/>
              <a:ext cx="48375" cy="77625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4" name="Rectangle 126"/>
            <p:cNvSpPr>
              <a:spLocks noChangeArrowheads="1"/>
            </p:cNvSpPr>
            <p:nvPr/>
          </p:nvSpPr>
          <p:spPr bwMode="auto">
            <a:xfrm>
              <a:off x="4932002" y="4684829"/>
              <a:ext cx="48938" cy="125438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5" name="Rectangle 127"/>
            <p:cNvSpPr>
              <a:spLocks noChangeArrowheads="1"/>
            </p:cNvSpPr>
            <p:nvPr/>
          </p:nvSpPr>
          <p:spPr bwMode="auto">
            <a:xfrm>
              <a:off x="5065314" y="4655017"/>
              <a:ext cx="47813" cy="155250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28579" y="4531477"/>
            <a:ext cx="645749" cy="540000"/>
            <a:chOff x="9175193" y="4484017"/>
            <a:chExt cx="645749" cy="540000"/>
          </a:xfrm>
        </p:grpSpPr>
        <p:sp>
          <p:nvSpPr>
            <p:cNvPr id="896" name="Freeform 35"/>
            <p:cNvSpPr>
              <a:spLocks/>
            </p:cNvSpPr>
            <p:nvPr/>
          </p:nvSpPr>
          <p:spPr bwMode="auto">
            <a:xfrm>
              <a:off x="9390068" y="4865392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7" name="Freeform 36"/>
            <p:cNvSpPr>
              <a:spLocks/>
            </p:cNvSpPr>
            <p:nvPr/>
          </p:nvSpPr>
          <p:spPr bwMode="auto">
            <a:xfrm>
              <a:off x="9342818" y="4997579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8" name="Freeform 37"/>
            <p:cNvSpPr>
              <a:spLocks noEditPoints="1"/>
            </p:cNvSpPr>
            <p:nvPr/>
          </p:nvSpPr>
          <p:spPr bwMode="auto">
            <a:xfrm>
              <a:off x="9175193" y="4484017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9" name="Freeform 38"/>
            <p:cNvSpPr>
              <a:spLocks/>
            </p:cNvSpPr>
            <p:nvPr/>
          </p:nvSpPr>
          <p:spPr bwMode="auto">
            <a:xfrm>
              <a:off x="9214006" y="4517767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0" name="Freeform 39"/>
            <p:cNvSpPr>
              <a:spLocks/>
            </p:cNvSpPr>
            <p:nvPr/>
          </p:nvSpPr>
          <p:spPr bwMode="auto">
            <a:xfrm>
              <a:off x="9566130" y="4748392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1" name="Freeform 40"/>
            <p:cNvSpPr>
              <a:spLocks/>
            </p:cNvSpPr>
            <p:nvPr/>
          </p:nvSpPr>
          <p:spPr bwMode="auto">
            <a:xfrm>
              <a:off x="9558817" y="4731517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2" name="Freeform 41"/>
            <p:cNvSpPr>
              <a:spLocks/>
            </p:cNvSpPr>
            <p:nvPr/>
          </p:nvSpPr>
          <p:spPr bwMode="auto">
            <a:xfrm>
              <a:off x="9349005" y="4516080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3" name="Freeform 42"/>
            <p:cNvSpPr>
              <a:spLocks/>
            </p:cNvSpPr>
            <p:nvPr/>
          </p:nvSpPr>
          <p:spPr bwMode="auto">
            <a:xfrm>
              <a:off x="9387818" y="4565017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4" name="Freeform 43"/>
            <p:cNvSpPr>
              <a:spLocks/>
            </p:cNvSpPr>
            <p:nvPr/>
          </p:nvSpPr>
          <p:spPr bwMode="auto">
            <a:xfrm>
              <a:off x="9574567" y="4752330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5" name="Freeform 44"/>
            <p:cNvSpPr>
              <a:spLocks/>
            </p:cNvSpPr>
            <p:nvPr/>
          </p:nvSpPr>
          <p:spPr bwMode="auto">
            <a:xfrm>
              <a:off x="9618442" y="4772017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6" name="Freeform 45"/>
            <p:cNvSpPr>
              <a:spLocks/>
            </p:cNvSpPr>
            <p:nvPr/>
          </p:nvSpPr>
          <p:spPr bwMode="auto">
            <a:xfrm>
              <a:off x="9729817" y="4899142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271224" y="4531477"/>
            <a:ext cx="646312" cy="540000"/>
            <a:chOff x="8417838" y="4484017"/>
            <a:chExt cx="646312" cy="540000"/>
          </a:xfrm>
        </p:grpSpPr>
        <p:sp>
          <p:nvSpPr>
            <p:cNvPr id="907" name="Freeform 82"/>
            <p:cNvSpPr>
              <a:spLocks/>
            </p:cNvSpPr>
            <p:nvPr/>
          </p:nvSpPr>
          <p:spPr bwMode="auto">
            <a:xfrm>
              <a:off x="8633838" y="4865392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8" name="Freeform 83"/>
            <p:cNvSpPr>
              <a:spLocks/>
            </p:cNvSpPr>
            <p:nvPr/>
          </p:nvSpPr>
          <p:spPr bwMode="auto">
            <a:xfrm>
              <a:off x="8586588" y="4997579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9" name="Freeform 84"/>
            <p:cNvSpPr>
              <a:spLocks noEditPoints="1"/>
            </p:cNvSpPr>
            <p:nvPr/>
          </p:nvSpPr>
          <p:spPr bwMode="auto">
            <a:xfrm>
              <a:off x="8417838" y="4484017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0" name="Freeform 85"/>
            <p:cNvSpPr>
              <a:spLocks/>
            </p:cNvSpPr>
            <p:nvPr/>
          </p:nvSpPr>
          <p:spPr bwMode="auto">
            <a:xfrm>
              <a:off x="8457776" y="4517767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1" name="Freeform 86"/>
            <p:cNvSpPr>
              <a:spLocks/>
            </p:cNvSpPr>
            <p:nvPr/>
          </p:nvSpPr>
          <p:spPr bwMode="auto">
            <a:xfrm>
              <a:off x="8832963" y="4593142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2" name="Freeform 87"/>
            <p:cNvSpPr>
              <a:spLocks/>
            </p:cNvSpPr>
            <p:nvPr/>
          </p:nvSpPr>
          <p:spPr bwMode="auto">
            <a:xfrm>
              <a:off x="8708650" y="4652205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3" name="Freeform 88"/>
            <p:cNvSpPr>
              <a:spLocks/>
            </p:cNvSpPr>
            <p:nvPr/>
          </p:nvSpPr>
          <p:spPr bwMode="auto">
            <a:xfrm>
              <a:off x="8588838" y="4691580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4" name="Rectangle 89"/>
            <p:cNvSpPr>
              <a:spLocks noChangeArrowheads="1"/>
            </p:cNvSpPr>
            <p:nvPr/>
          </p:nvSpPr>
          <p:spPr bwMode="auto">
            <a:xfrm>
              <a:off x="8584901" y="4678080"/>
              <a:ext cx="110250" cy="8438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5" name="Rectangle 90"/>
            <p:cNvSpPr>
              <a:spLocks noChangeArrowheads="1"/>
            </p:cNvSpPr>
            <p:nvPr/>
          </p:nvSpPr>
          <p:spPr bwMode="auto">
            <a:xfrm>
              <a:off x="8684463" y="4625767"/>
              <a:ext cx="10688" cy="60750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6" name="Rectangle 91"/>
            <p:cNvSpPr>
              <a:spLocks noChangeArrowheads="1"/>
            </p:cNvSpPr>
            <p:nvPr/>
          </p:nvSpPr>
          <p:spPr bwMode="auto">
            <a:xfrm>
              <a:off x="8684463" y="4625767"/>
              <a:ext cx="131625" cy="8438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7" name="Rectangle 92"/>
            <p:cNvSpPr>
              <a:spLocks noChangeArrowheads="1"/>
            </p:cNvSpPr>
            <p:nvPr/>
          </p:nvSpPr>
          <p:spPr bwMode="auto">
            <a:xfrm>
              <a:off x="8804838" y="4574580"/>
              <a:ext cx="11250" cy="59625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8" name="Freeform 93"/>
            <p:cNvSpPr>
              <a:spLocks/>
            </p:cNvSpPr>
            <p:nvPr/>
          </p:nvSpPr>
          <p:spPr bwMode="auto">
            <a:xfrm>
              <a:off x="8798088" y="4561080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9" name="Rectangle 94"/>
            <p:cNvSpPr>
              <a:spLocks noChangeArrowheads="1"/>
            </p:cNvSpPr>
            <p:nvPr/>
          </p:nvSpPr>
          <p:spPr bwMode="auto">
            <a:xfrm>
              <a:off x="8539338" y="4529017"/>
              <a:ext cx="16313" cy="273937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0" name="Rectangle 95"/>
            <p:cNvSpPr>
              <a:spLocks noChangeArrowheads="1"/>
            </p:cNvSpPr>
            <p:nvPr/>
          </p:nvSpPr>
          <p:spPr bwMode="auto">
            <a:xfrm>
              <a:off x="8539338" y="4791142"/>
              <a:ext cx="396562" cy="11813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514432" y="4531477"/>
            <a:ext cx="645749" cy="540000"/>
            <a:chOff x="7661046" y="4484017"/>
            <a:chExt cx="645749" cy="540000"/>
          </a:xfrm>
        </p:grpSpPr>
        <p:sp>
          <p:nvSpPr>
            <p:cNvPr id="921" name="Freeform 128"/>
            <p:cNvSpPr>
              <a:spLocks/>
            </p:cNvSpPr>
            <p:nvPr/>
          </p:nvSpPr>
          <p:spPr bwMode="auto">
            <a:xfrm>
              <a:off x="7875921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2" name="Freeform 129"/>
            <p:cNvSpPr>
              <a:spLocks/>
            </p:cNvSpPr>
            <p:nvPr/>
          </p:nvSpPr>
          <p:spPr bwMode="auto">
            <a:xfrm>
              <a:off x="7829796" y="4997579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3" name="Freeform 130"/>
            <p:cNvSpPr>
              <a:spLocks noEditPoints="1"/>
            </p:cNvSpPr>
            <p:nvPr/>
          </p:nvSpPr>
          <p:spPr bwMode="auto">
            <a:xfrm>
              <a:off x="7661046" y="4484017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4" name="Freeform 131"/>
            <p:cNvSpPr>
              <a:spLocks/>
            </p:cNvSpPr>
            <p:nvPr/>
          </p:nvSpPr>
          <p:spPr bwMode="auto">
            <a:xfrm>
              <a:off x="7700421" y="4517767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5" name="Freeform 132"/>
            <p:cNvSpPr>
              <a:spLocks/>
            </p:cNvSpPr>
            <p:nvPr/>
          </p:nvSpPr>
          <p:spPr bwMode="auto">
            <a:xfrm>
              <a:off x="7856796" y="4714642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6" name="Freeform 133"/>
            <p:cNvSpPr>
              <a:spLocks/>
            </p:cNvSpPr>
            <p:nvPr/>
          </p:nvSpPr>
          <p:spPr bwMode="auto">
            <a:xfrm>
              <a:off x="7941733" y="4656142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7" name="Freeform 134"/>
            <p:cNvSpPr>
              <a:spLocks/>
            </p:cNvSpPr>
            <p:nvPr/>
          </p:nvSpPr>
          <p:spPr bwMode="auto">
            <a:xfrm>
              <a:off x="7961421" y="4602142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8" name="Freeform 135"/>
            <p:cNvSpPr>
              <a:spLocks/>
            </p:cNvSpPr>
            <p:nvPr/>
          </p:nvSpPr>
          <p:spPr bwMode="auto">
            <a:xfrm>
              <a:off x="8055920" y="4544205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9" name="Freeform 136"/>
            <p:cNvSpPr>
              <a:spLocks/>
            </p:cNvSpPr>
            <p:nvPr/>
          </p:nvSpPr>
          <p:spPr bwMode="auto">
            <a:xfrm>
              <a:off x="8069420" y="4530705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0" name="Freeform 137"/>
            <p:cNvSpPr>
              <a:spLocks/>
            </p:cNvSpPr>
            <p:nvPr/>
          </p:nvSpPr>
          <p:spPr bwMode="auto">
            <a:xfrm>
              <a:off x="7856796" y="4576267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1" name="Freeform 138"/>
            <p:cNvSpPr>
              <a:spLocks/>
            </p:cNvSpPr>
            <p:nvPr/>
          </p:nvSpPr>
          <p:spPr bwMode="auto">
            <a:xfrm>
              <a:off x="7931046" y="4590330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2" name="Freeform 139"/>
            <p:cNvSpPr>
              <a:spLocks/>
            </p:cNvSpPr>
            <p:nvPr/>
          </p:nvSpPr>
          <p:spPr bwMode="auto">
            <a:xfrm>
              <a:off x="7983358" y="4590330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3" name="Freeform 140"/>
            <p:cNvSpPr>
              <a:spLocks/>
            </p:cNvSpPr>
            <p:nvPr/>
          </p:nvSpPr>
          <p:spPr bwMode="auto">
            <a:xfrm>
              <a:off x="8087983" y="4576267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4" name="Freeform 141"/>
            <p:cNvSpPr>
              <a:spLocks/>
            </p:cNvSpPr>
            <p:nvPr/>
          </p:nvSpPr>
          <p:spPr bwMode="auto">
            <a:xfrm>
              <a:off x="8136920" y="4571767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5" name="Freeform 142"/>
            <p:cNvSpPr>
              <a:spLocks/>
            </p:cNvSpPr>
            <p:nvPr/>
          </p:nvSpPr>
          <p:spPr bwMode="auto">
            <a:xfrm>
              <a:off x="7843296" y="4732080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6" name="Freeform 143"/>
            <p:cNvSpPr>
              <a:spLocks/>
            </p:cNvSpPr>
            <p:nvPr/>
          </p:nvSpPr>
          <p:spPr bwMode="auto">
            <a:xfrm>
              <a:off x="7924296" y="4723080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7" name="Freeform 144"/>
            <p:cNvSpPr>
              <a:spLocks/>
            </p:cNvSpPr>
            <p:nvPr/>
          </p:nvSpPr>
          <p:spPr bwMode="auto">
            <a:xfrm>
              <a:off x="7970421" y="4723080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8" name="Freeform 145"/>
            <p:cNvSpPr>
              <a:spLocks/>
            </p:cNvSpPr>
            <p:nvPr/>
          </p:nvSpPr>
          <p:spPr bwMode="auto">
            <a:xfrm>
              <a:off x="8076170" y="4679205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9" name="Freeform 146"/>
            <p:cNvSpPr>
              <a:spLocks/>
            </p:cNvSpPr>
            <p:nvPr/>
          </p:nvSpPr>
          <p:spPr bwMode="auto">
            <a:xfrm>
              <a:off x="8117233" y="4671330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0" name="Freeform 147"/>
            <p:cNvSpPr>
              <a:spLocks/>
            </p:cNvSpPr>
            <p:nvPr/>
          </p:nvSpPr>
          <p:spPr bwMode="auto">
            <a:xfrm>
              <a:off x="7844983" y="4621830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1" name="Freeform 148"/>
            <p:cNvSpPr>
              <a:spLocks/>
            </p:cNvSpPr>
            <p:nvPr/>
          </p:nvSpPr>
          <p:spPr bwMode="auto">
            <a:xfrm>
              <a:off x="7897296" y="4654455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2" name="Freeform 149"/>
            <p:cNvSpPr>
              <a:spLocks/>
            </p:cNvSpPr>
            <p:nvPr/>
          </p:nvSpPr>
          <p:spPr bwMode="auto">
            <a:xfrm>
              <a:off x="7947921" y="4654455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3" name="Freeform 150"/>
            <p:cNvSpPr>
              <a:spLocks/>
            </p:cNvSpPr>
            <p:nvPr/>
          </p:nvSpPr>
          <p:spPr bwMode="auto">
            <a:xfrm>
              <a:off x="8052545" y="4630267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4" name="Freeform 151"/>
            <p:cNvSpPr>
              <a:spLocks/>
            </p:cNvSpPr>
            <p:nvPr/>
          </p:nvSpPr>
          <p:spPr bwMode="auto">
            <a:xfrm>
              <a:off x="8098670" y="4624080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5" name="Freeform 152"/>
            <p:cNvSpPr>
              <a:spLocks/>
            </p:cNvSpPr>
            <p:nvPr/>
          </p:nvSpPr>
          <p:spPr bwMode="auto">
            <a:xfrm>
              <a:off x="7784233" y="4531267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458970" y="4532602"/>
            <a:ext cx="645749" cy="538875"/>
            <a:chOff x="1605584" y="4484017"/>
            <a:chExt cx="645749" cy="538875"/>
          </a:xfrm>
        </p:grpSpPr>
        <p:sp>
          <p:nvSpPr>
            <p:cNvPr id="946" name="Freeform 112"/>
            <p:cNvSpPr>
              <a:spLocks/>
            </p:cNvSpPr>
            <p:nvPr/>
          </p:nvSpPr>
          <p:spPr bwMode="auto">
            <a:xfrm>
              <a:off x="1820459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7" name="Freeform 113"/>
            <p:cNvSpPr>
              <a:spLocks/>
            </p:cNvSpPr>
            <p:nvPr/>
          </p:nvSpPr>
          <p:spPr bwMode="auto">
            <a:xfrm>
              <a:off x="1774334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8" name="Freeform 114"/>
            <p:cNvSpPr>
              <a:spLocks noEditPoints="1"/>
            </p:cNvSpPr>
            <p:nvPr/>
          </p:nvSpPr>
          <p:spPr bwMode="auto">
            <a:xfrm>
              <a:off x="1605584" y="4484017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9" name="Freeform 115"/>
            <p:cNvSpPr>
              <a:spLocks/>
            </p:cNvSpPr>
            <p:nvPr/>
          </p:nvSpPr>
          <p:spPr bwMode="auto">
            <a:xfrm>
              <a:off x="1644959" y="4517767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0" name="Freeform 116"/>
            <p:cNvSpPr>
              <a:spLocks/>
            </p:cNvSpPr>
            <p:nvPr/>
          </p:nvSpPr>
          <p:spPr bwMode="auto">
            <a:xfrm>
              <a:off x="1781084" y="4534642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1" name="Freeform 117"/>
            <p:cNvSpPr>
              <a:spLocks/>
            </p:cNvSpPr>
            <p:nvPr/>
          </p:nvSpPr>
          <p:spPr bwMode="auto">
            <a:xfrm>
              <a:off x="1833396" y="4617892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2" name="Freeform 118"/>
            <p:cNvSpPr>
              <a:spLocks/>
            </p:cNvSpPr>
            <p:nvPr/>
          </p:nvSpPr>
          <p:spPr bwMode="auto">
            <a:xfrm>
              <a:off x="1877834" y="4693830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3" name="Oval 119"/>
            <p:cNvSpPr>
              <a:spLocks noChangeArrowheads="1"/>
            </p:cNvSpPr>
            <p:nvPr/>
          </p:nvSpPr>
          <p:spPr bwMode="auto">
            <a:xfrm>
              <a:off x="1899209" y="4748955"/>
              <a:ext cx="52313" cy="51188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785376" y="4531477"/>
            <a:ext cx="645749" cy="540000"/>
            <a:chOff x="9931990" y="4484017"/>
            <a:chExt cx="645749" cy="540000"/>
          </a:xfrm>
        </p:grpSpPr>
        <p:sp>
          <p:nvSpPr>
            <p:cNvPr id="954" name="Freeform 30"/>
            <p:cNvSpPr>
              <a:spLocks/>
            </p:cNvSpPr>
            <p:nvPr/>
          </p:nvSpPr>
          <p:spPr bwMode="auto">
            <a:xfrm>
              <a:off x="10146865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5" name="Freeform 31"/>
            <p:cNvSpPr>
              <a:spLocks/>
            </p:cNvSpPr>
            <p:nvPr/>
          </p:nvSpPr>
          <p:spPr bwMode="auto">
            <a:xfrm>
              <a:off x="10099615" y="4997579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6" name="Freeform 32"/>
            <p:cNvSpPr>
              <a:spLocks noEditPoints="1"/>
            </p:cNvSpPr>
            <p:nvPr/>
          </p:nvSpPr>
          <p:spPr bwMode="auto">
            <a:xfrm>
              <a:off x="9931990" y="4484017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7" name="Freeform 33"/>
            <p:cNvSpPr>
              <a:spLocks/>
            </p:cNvSpPr>
            <p:nvPr/>
          </p:nvSpPr>
          <p:spPr bwMode="auto">
            <a:xfrm>
              <a:off x="9970803" y="4517767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8" name="Freeform 34"/>
            <p:cNvSpPr>
              <a:spLocks noEditPoints="1"/>
            </p:cNvSpPr>
            <p:nvPr/>
          </p:nvSpPr>
          <p:spPr bwMode="auto">
            <a:xfrm>
              <a:off x="10123240" y="4542517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07" name="组合 1106"/>
          <p:cNvGrpSpPr/>
          <p:nvPr/>
        </p:nvGrpSpPr>
        <p:grpSpPr>
          <a:xfrm>
            <a:off x="4735684" y="5380530"/>
            <a:ext cx="645749" cy="538875"/>
            <a:chOff x="3882298" y="5183205"/>
            <a:chExt cx="645749" cy="538875"/>
          </a:xfrm>
        </p:grpSpPr>
        <p:sp>
          <p:nvSpPr>
            <p:cNvPr id="1108" name="Freeform 5"/>
            <p:cNvSpPr>
              <a:spLocks/>
            </p:cNvSpPr>
            <p:nvPr/>
          </p:nvSpPr>
          <p:spPr bwMode="auto">
            <a:xfrm>
              <a:off x="4097173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09" name="Freeform 6"/>
            <p:cNvSpPr>
              <a:spLocks/>
            </p:cNvSpPr>
            <p:nvPr/>
          </p:nvSpPr>
          <p:spPr bwMode="auto">
            <a:xfrm>
              <a:off x="4049923" y="5696767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0" name="Freeform 7"/>
            <p:cNvSpPr>
              <a:spLocks noEditPoints="1"/>
            </p:cNvSpPr>
            <p:nvPr/>
          </p:nvSpPr>
          <p:spPr bwMode="auto">
            <a:xfrm>
              <a:off x="3882298" y="5183205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1" name="Freeform 8"/>
            <p:cNvSpPr>
              <a:spLocks/>
            </p:cNvSpPr>
            <p:nvPr/>
          </p:nvSpPr>
          <p:spPr bwMode="auto">
            <a:xfrm>
              <a:off x="3921111" y="5216955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2" name="Freeform 9"/>
            <p:cNvSpPr>
              <a:spLocks/>
            </p:cNvSpPr>
            <p:nvPr/>
          </p:nvSpPr>
          <p:spPr bwMode="auto">
            <a:xfrm>
              <a:off x="4044298" y="5229330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3" name="Freeform 10"/>
            <p:cNvSpPr>
              <a:spLocks/>
            </p:cNvSpPr>
            <p:nvPr/>
          </p:nvSpPr>
          <p:spPr bwMode="auto">
            <a:xfrm>
              <a:off x="4211922" y="5229330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4" name="Freeform 11"/>
            <p:cNvSpPr>
              <a:spLocks/>
            </p:cNvSpPr>
            <p:nvPr/>
          </p:nvSpPr>
          <p:spPr bwMode="auto">
            <a:xfrm>
              <a:off x="4219797" y="5381205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5" name="Freeform 12"/>
            <p:cNvSpPr>
              <a:spLocks/>
            </p:cNvSpPr>
            <p:nvPr/>
          </p:nvSpPr>
          <p:spPr bwMode="auto">
            <a:xfrm>
              <a:off x="4218110" y="5382893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16" name="组合 1115"/>
          <p:cNvGrpSpPr/>
          <p:nvPr/>
        </p:nvGrpSpPr>
        <p:grpSpPr>
          <a:xfrm>
            <a:off x="3978892" y="5380530"/>
            <a:ext cx="645749" cy="538875"/>
            <a:chOff x="3125506" y="5183205"/>
            <a:chExt cx="645749" cy="538875"/>
          </a:xfrm>
        </p:grpSpPr>
        <p:sp>
          <p:nvSpPr>
            <p:cNvPr id="1117" name="Freeform 64"/>
            <p:cNvSpPr>
              <a:spLocks/>
            </p:cNvSpPr>
            <p:nvPr/>
          </p:nvSpPr>
          <p:spPr bwMode="auto">
            <a:xfrm>
              <a:off x="3340381" y="5564580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8" name="Freeform 65"/>
            <p:cNvSpPr>
              <a:spLocks/>
            </p:cNvSpPr>
            <p:nvPr/>
          </p:nvSpPr>
          <p:spPr bwMode="auto">
            <a:xfrm>
              <a:off x="3293131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9" name="Freeform 66"/>
            <p:cNvSpPr>
              <a:spLocks noEditPoints="1"/>
            </p:cNvSpPr>
            <p:nvPr/>
          </p:nvSpPr>
          <p:spPr bwMode="auto">
            <a:xfrm>
              <a:off x="3125506" y="5183205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0" name="Freeform 67"/>
            <p:cNvSpPr>
              <a:spLocks/>
            </p:cNvSpPr>
            <p:nvPr/>
          </p:nvSpPr>
          <p:spPr bwMode="auto">
            <a:xfrm>
              <a:off x="3164319" y="5216955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1" name="Freeform 68"/>
            <p:cNvSpPr>
              <a:spLocks/>
            </p:cNvSpPr>
            <p:nvPr/>
          </p:nvSpPr>
          <p:spPr bwMode="auto">
            <a:xfrm>
              <a:off x="3200319" y="5352518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2" name="Freeform 69"/>
            <p:cNvSpPr>
              <a:spLocks/>
            </p:cNvSpPr>
            <p:nvPr/>
          </p:nvSpPr>
          <p:spPr bwMode="auto">
            <a:xfrm>
              <a:off x="3345443" y="5350268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3" name="Freeform 70"/>
            <p:cNvSpPr>
              <a:spLocks/>
            </p:cNvSpPr>
            <p:nvPr/>
          </p:nvSpPr>
          <p:spPr bwMode="auto">
            <a:xfrm>
              <a:off x="3590693" y="5271518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4" name="Freeform 71"/>
            <p:cNvSpPr>
              <a:spLocks/>
            </p:cNvSpPr>
            <p:nvPr/>
          </p:nvSpPr>
          <p:spPr bwMode="auto">
            <a:xfrm>
              <a:off x="3449505" y="5266455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5" name="Oval 72"/>
            <p:cNvSpPr>
              <a:spLocks noChangeArrowheads="1"/>
            </p:cNvSpPr>
            <p:nvPr/>
          </p:nvSpPr>
          <p:spPr bwMode="auto">
            <a:xfrm>
              <a:off x="3321256" y="5333955"/>
              <a:ext cx="42750" cy="41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6" name="Freeform 73"/>
            <p:cNvSpPr>
              <a:spLocks noEditPoints="1"/>
            </p:cNvSpPr>
            <p:nvPr/>
          </p:nvSpPr>
          <p:spPr bwMode="auto">
            <a:xfrm>
              <a:off x="3316756" y="5328893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7" name="Oval 74"/>
            <p:cNvSpPr>
              <a:spLocks noChangeArrowheads="1"/>
            </p:cNvSpPr>
            <p:nvPr/>
          </p:nvSpPr>
          <p:spPr bwMode="auto">
            <a:xfrm>
              <a:off x="3183444" y="5463330"/>
              <a:ext cx="43313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8" name="Freeform 75"/>
            <p:cNvSpPr>
              <a:spLocks noEditPoints="1"/>
            </p:cNvSpPr>
            <p:nvPr/>
          </p:nvSpPr>
          <p:spPr bwMode="auto">
            <a:xfrm>
              <a:off x="3179506" y="5458830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9" name="Oval 76"/>
            <p:cNvSpPr>
              <a:spLocks noChangeArrowheads="1"/>
            </p:cNvSpPr>
            <p:nvPr/>
          </p:nvSpPr>
          <p:spPr bwMode="auto">
            <a:xfrm>
              <a:off x="3436006" y="5389643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0" name="Freeform 77"/>
            <p:cNvSpPr>
              <a:spLocks noEditPoints="1"/>
            </p:cNvSpPr>
            <p:nvPr/>
          </p:nvSpPr>
          <p:spPr bwMode="auto">
            <a:xfrm>
              <a:off x="3431506" y="5385705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1" name="Oval 78"/>
            <p:cNvSpPr>
              <a:spLocks noChangeArrowheads="1"/>
            </p:cNvSpPr>
            <p:nvPr/>
          </p:nvSpPr>
          <p:spPr bwMode="auto">
            <a:xfrm>
              <a:off x="3573818" y="5257455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2" name="Freeform 79"/>
            <p:cNvSpPr>
              <a:spLocks noEditPoints="1"/>
            </p:cNvSpPr>
            <p:nvPr/>
          </p:nvSpPr>
          <p:spPr bwMode="auto">
            <a:xfrm>
              <a:off x="3569880" y="5252955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3" name="Oval 80"/>
            <p:cNvSpPr>
              <a:spLocks noChangeArrowheads="1"/>
            </p:cNvSpPr>
            <p:nvPr/>
          </p:nvSpPr>
          <p:spPr bwMode="auto">
            <a:xfrm>
              <a:off x="3664380" y="5350268"/>
              <a:ext cx="42750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4" name="Freeform 81"/>
            <p:cNvSpPr>
              <a:spLocks noEditPoints="1"/>
            </p:cNvSpPr>
            <p:nvPr/>
          </p:nvSpPr>
          <p:spPr bwMode="auto">
            <a:xfrm>
              <a:off x="3659880" y="5345768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35" name="组合 1134"/>
          <p:cNvGrpSpPr/>
          <p:nvPr/>
        </p:nvGrpSpPr>
        <p:grpSpPr>
          <a:xfrm>
            <a:off x="3221537" y="5380530"/>
            <a:ext cx="646312" cy="538875"/>
            <a:chOff x="2368151" y="5183205"/>
            <a:chExt cx="646312" cy="538875"/>
          </a:xfrm>
        </p:grpSpPr>
        <p:sp>
          <p:nvSpPr>
            <p:cNvPr id="1136" name="Freeform 104"/>
            <p:cNvSpPr>
              <a:spLocks/>
            </p:cNvSpPr>
            <p:nvPr/>
          </p:nvSpPr>
          <p:spPr bwMode="auto">
            <a:xfrm>
              <a:off x="2584151" y="5564580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7" name="Freeform 105"/>
            <p:cNvSpPr>
              <a:spLocks/>
            </p:cNvSpPr>
            <p:nvPr/>
          </p:nvSpPr>
          <p:spPr bwMode="auto">
            <a:xfrm>
              <a:off x="2536901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8" name="Freeform 106"/>
            <p:cNvSpPr>
              <a:spLocks noEditPoints="1"/>
            </p:cNvSpPr>
            <p:nvPr/>
          </p:nvSpPr>
          <p:spPr bwMode="auto">
            <a:xfrm>
              <a:off x="2368151" y="5183205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9" name="Freeform 107"/>
            <p:cNvSpPr>
              <a:spLocks/>
            </p:cNvSpPr>
            <p:nvPr/>
          </p:nvSpPr>
          <p:spPr bwMode="auto">
            <a:xfrm>
              <a:off x="2408089" y="5216955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0" name="Freeform 108"/>
            <p:cNvSpPr>
              <a:spLocks/>
            </p:cNvSpPr>
            <p:nvPr/>
          </p:nvSpPr>
          <p:spPr bwMode="auto">
            <a:xfrm>
              <a:off x="2570651" y="5225955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1" name="Freeform 109"/>
            <p:cNvSpPr>
              <a:spLocks/>
            </p:cNvSpPr>
            <p:nvPr/>
          </p:nvSpPr>
          <p:spPr bwMode="auto">
            <a:xfrm>
              <a:off x="2577963" y="5237768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2" name="Freeform 110"/>
            <p:cNvSpPr>
              <a:spLocks/>
            </p:cNvSpPr>
            <p:nvPr/>
          </p:nvSpPr>
          <p:spPr bwMode="auto">
            <a:xfrm>
              <a:off x="2588088" y="5308643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3" name="Freeform 111"/>
            <p:cNvSpPr>
              <a:spLocks/>
            </p:cNvSpPr>
            <p:nvPr/>
          </p:nvSpPr>
          <p:spPr bwMode="auto">
            <a:xfrm>
              <a:off x="2599338" y="5247893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44" name="组合 1143"/>
          <p:cNvGrpSpPr/>
          <p:nvPr/>
        </p:nvGrpSpPr>
        <p:grpSpPr>
          <a:xfrm>
            <a:off x="7763415" y="5380530"/>
            <a:ext cx="645749" cy="538875"/>
            <a:chOff x="6910029" y="5183205"/>
            <a:chExt cx="645749" cy="538875"/>
          </a:xfrm>
        </p:grpSpPr>
        <p:sp>
          <p:nvSpPr>
            <p:cNvPr id="1145" name="Freeform 13"/>
            <p:cNvSpPr>
              <a:spLocks/>
            </p:cNvSpPr>
            <p:nvPr/>
          </p:nvSpPr>
          <p:spPr bwMode="auto">
            <a:xfrm>
              <a:off x="7124904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6" name="Freeform 14"/>
            <p:cNvSpPr>
              <a:spLocks/>
            </p:cNvSpPr>
            <p:nvPr/>
          </p:nvSpPr>
          <p:spPr bwMode="auto">
            <a:xfrm>
              <a:off x="7077654" y="5696767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7" name="Freeform 15"/>
            <p:cNvSpPr>
              <a:spLocks noEditPoints="1"/>
            </p:cNvSpPr>
            <p:nvPr/>
          </p:nvSpPr>
          <p:spPr bwMode="auto">
            <a:xfrm>
              <a:off x="6910029" y="5183205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8" name="Freeform 16"/>
            <p:cNvSpPr>
              <a:spLocks/>
            </p:cNvSpPr>
            <p:nvPr/>
          </p:nvSpPr>
          <p:spPr bwMode="auto">
            <a:xfrm>
              <a:off x="6948842" y="5216955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9" name="Oval 17"/>
            <p:cNvSpPr>
              <a:spLocks noChangeArrowheads="1"/>
            </p:cNvSpPr>
            <p:nvPr/>
          </p:nvSpPr>
          <p:spPr bwMode="auto">
            <a:xfrm>
              <a:off x="7045591" y="5246767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0" name="Freeform 18"/>
            <p:cNvSpPr>
              <a:spLocks noEditPoints="1"/>
            </p:cNvSpPr>
            <p:nvPr/>
          </p:nvSpPr>
          <p:spPr bwMode="auto">
            <a:xfrm>
              <a:off x="7042216" y="5242267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1" name="Oval 19"/>
            <p:cNvSpPr>
              <a:spLocks noChangeArrowheads="1"/>
            </p:cNvSpPr>
            <p:nvPr/>
          </p:nvSpPr>
          <p:spPr bwMode="auto">
            <a:xfrm>
              <a:off x="7057404" y="5258580"/>
              <a:ext cx="23625" cy="23625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2" name="Freeform 20"/>
            <p:cNvSpPr>
              <a:spLocks/>
            </p:cNvSpPr>
            <p:nvPr/>
          </p:nvSpPr>
          <p:spPr bwMode="auto">
            <a:xfrm>
              <a:off x="7108029" y="5245080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3" name="Freeform 21"/>
            <p:cNvSpPr>
              <a:spLocks noEditPoints="1"/>
            </p:cNvSpPr>
            <p:nvPr/>
          </p:nvSpPr>
          <p:spPr bwMode="auto">
            <a:xfrm>
              <a:off x="7102404" y="5238892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4" name="Oval 22"/>
            <p:cNvSpPr>
              <a:spLocks noChangeArrowheads="1"/>
            </p:cNvSpPr>
            <p:nvPr/>
          </p:nvSpPr>
          <p:spPr bwMode="auto">
            <a:xfrm>
              <a:off x="7045591" y="5340142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5" name="Freeform 23"/>
            <p:cNvSpPr>
              <a:spLocks noEditPoints="1"/>
            </p:cNvSpPr>
            <p:nvPr/>
          </p:nvSpPr>
          <p:spPr bwMode="auto">
            <a:xfrm>
              <a:off x="7042216" y="5335642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6" name="Freeform 24"/>
            <p:cNvSpPr>
              <a:spLocks/>
            </p:cNvSpPr>
            <p:nvPr/>
          </p:nvSpPr>
          <p:spPr bwMode="auto">
            <a:xfrm>
              <a:off x="7108029" y="5338455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7" name="Freeform 25"/>
            <p:cNvSpPr>
              <a:spLocks noEditPoints="1"/>
            </p:cNvSpPr>
            <p:nvPr/>
          </p:nvSpPr>
          <p:spPr bwMode="auto">
            <a:xfrm>
              <a:off x="7102404" y="5332267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8" name="Oval 26"/>
            <p:cNvSpPr>
              <a:spLocks noChangeArrowheads="1"/>
            </p:cNvSpPr>
            <p:nvPr/>
          </p:nvSpPr>
          <p:spPr bwMode="auto">
            <a:xfrm>
              <a:off x="7045591" y="5434642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9" name="Freeform 27"/>
            <p:cNvSpPr>
              <a:spLocks noEditPoints="1"/>
            </p:cNvSpPr>
            <p:nvPr/>
          </p:nvSpPr>
          <p:spPr bwMode="auto">
            <a:xfrm>
              <a:off x="7042216" y="5430142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0" name="Freeform 28"/>
            <p:cNvSpPr>
              <a:spLocks/>
            </p:cNvSpPr>
            <p:nvPr/>
          </p:nvSpPr>
          <p:spPr bwMode="auto">
            <a:xfrm>
              <a:off x="7108029" y="5431830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1" name="Freeform 29"/>
            <p:cNvSpPr>
              <a:spLocks noEditPoints="1"/>
            </p:cNvSpPr>
            <p:nvPr/>
          </p:nvSpPr>
          <p:spPr bwMode="auto">
            <a:xfrm>
              <a:off x="7102404" y="5426205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62" name="组合 1161"/>
          <p:cNvGrpSpPr/>
          <p:nvPr/>
        </p:nvGrpSpPr>
        <p:grpSpPr>
          <a:xfrm>
            <a:off x="7006623" y="5380530"/>
            <a:ext cx="645749" cy="538875"/>
            <a:chOff x="6153237" y="5183205"/>
            <a:chExt cx="645749" cy="538875"/>
          </a:xfrm>
        </p:grpSpPr>
        <p:sp>
          <p:nvSpPr>
            <p:cNvPr id="1163" name="Freeform 46"/>
            <p:cNvSpPr>
              <a:spLocks/>
            </p:cNvSpPr>
            <p:nvPr/>
          </p:nvSpPr>
          <p:spPr bwMode="auto">
            <a:xfrm>
              <a:off x="6368112" y="5564580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4" name="Freeform 47"/>
            <p:cNvSpPr>
              <a:spLocks/>
            </p:cNvSpPr>
            <p:nvPr/>
          </p:nvSpPr>
          <p:spPr bwMode="auto">
            <a:xfrm>
              <a:off x="6320862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5" name="Freeform 48"/>
            <p:cNvSpPr>
              <a:spLocks noEditPoints="1"/>
            </p:cNvSpPr>
            <p:nvPr/>
          </p:nvSpPr>
          <p:spPr bwMode="auto">
            <a:xfrm>
              <a:off x="6153237" y="5183205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6" name="Freeform 49"/>
            <p:cNvSpPr>
              <a:spLocks/>
            </p:cNvSpPr>
            <p:nvPr/>
          </p:nvSpPr>
          <p:spPr bwMode="auto">
            <a:xfrm>
              <a:off x="6192050" y="5216955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7" name="Freeform 50"/>
            <p:cNvSpPr>
              <a:spLocks/>
            </p:cNvSpPr>
            <p:nvPr/>
          </p:nvSpPr>
          <p:spPr bwMode="auto">
            <a:xfrm>
              <a:off x="6282049" y="5453767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8" name="Freeform 51"/>
            <p:cNvSpPr>
              <a:spLocks/>
            </p:cNvSpPr>
            <p:nvPr/>
          </p:nvSpPr>
          <p:spPr bwMode="auto">
            <a:xfrm>
              <a:off x="6282049" y="5375580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9" name="Freeform 52"/>
            <p:cNvSpPr>
              <a:spLocks/>
            </p:cNvSpPr>
            <p:nvPr/>
          </p:nvSpPr>
          <p:spPr bwMode="auto">
            <a:xfrm>
              <a:off x="6339424" y="5441392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0" name="Freeform 53"/>
            <p:cNvSpPr>
              <a:spLocks/>
            </p:cNvSpPr>
            <p:nvPr/>
          </p:nvSpPr>
          <p:spPr bwMode="auto">
            <a:xfrm>
              <a:off x="6339424" y="5353642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1" name="Freeform 54"/>
            <p:cNvSpPr>
              <a:spLocks/>
            </p:cNvSpPr>
            <p:nvPr/>
          </p:nvSpPr>
          <p:spPr bwMode="auto">
            <a:xfrm>
              <a:off x="6396799" y="5426205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2" name="Freeform 55"/>
            <p:cNvSpPr>
              <a:spLocks/>
            </p:cNvSpPr>
            <p:nvPr/>
          </p:nvSpPr>
          <p:spPr bwMode="auto">
            <a:xfrm>
              <a:off x="6396799" y="5335080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3" name="Freeform 56"/>
            <p:cNvSpPr>
              <a:spLocks/>
            </p:cNvSpPr>
            <p:nvPr/>
          </p:nvSpPr>
          <p:spPr bwMode="auto">
            <a:xfrm>
              <a:off x="6454174" y="5310892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4" name="Freeform 57"/>
            <p:cNvSpPr>
              <a:spLocks/>
            </p:cNvSpPr>
            <p:nvPr/>
          </p:nvSpPr>
          <p:spPr bwMode="auto">
            <a:xfrm>
              <a:off x="6454174" y="5408205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5" name="Freeform 58"/>
            <p:cNvSpPr>
              <a:spLocks/>
            </p:cNvSpPr>
            <p:nvPr/>
          </p:nvSpPr>
          <p:spPr bwMode="auto">
            <a:xfrm>
              <a:off x="6512111" y="5387392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6" name="Freeform 59"/>
            <p:cNvSpPr>
              <a:spLocks/>
            </p:cNvSpPr>
            <p:nvPr/>
          </p:nvSpPr>
          <p:spPr bwMode="auto">
            <a:xfrm>
              <a:off x="6512111" y="5292892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7" name="Freeform 60"/>
            <p:cNvSpPr>
              <a:spLocks/>
            </p:cNvSpPr>
            <p:nvPr/>
          </p:nvSpPr>
          <p:spPr bwMode="auto">
            <a:xfrm>
              <a:off x="6569486" y="5362080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8" name="Freeform 61"/>
            <p:cNvSpPr>
              <a:spLocks/>
            </p:cNvSpPr>
            <p:nvPr/>
          </p:nvSpPr>
          <p:spPr bwMode="auto">
            <a:xfrm>
              <a:off x="6569486" y="5276017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9" name="Freeform 62"/>
            <p:cNvSpPr>
              <a:spLocks/>
            </p:cNvSpPr>
            <p:nvPr/>
          </p:nvSpPr>
          <p:spPr bwMode="auto">
            <a:xfrm>
              <a:off x="6626861" y="5254080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0" name="Freeform 63"/>
            <p:cNvSpPr>
              <a:spLocks/>
            </p:cNvSpPr>
            <p:nvPr/>
          </p:nvSpPr>
          <p:spPr bwMode="auto">
            <a:xfrm>
              <a:off x="6626861" y="5327205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81" name="组合 1180"/>
          <p:cNvGrpSpPr/>
          <p:nvPr/>
        </p:nvGrpSpPr>
        <p:grpSpPr>
          <a:xfrm>
            <a:off x="6249268" y="5380530"/>
            <a:ext cx="646312" cy="538875"/>
            <a:chOff x="5395882" y="5183205"/>
            <a:chExt cx="646312" cy="538875"/>
          </a:xfrm>
        </p:grpSpPr>
        <p:sp>
          <p:nvSpPr>
            <p:cNvPr id="1182" name="Freeform 96"/>
            <p:cNvSpPr>
              <a:spLocks/>
            </p:cNvSpPr>
            <p:nvPr/>
          </p:nvSpPr>
          <p:spPr bwMode="auto">
            <a:xfrm>
              <a:off x="5611882" y="5564580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3" name="Freeform 97"/>
            <p:cNvSpPr>
              <a:spLocks/>
            </p:cNvSpPr>
            <p:nvPr/>
          </p:nvSpPr>
          <p:spPr bwMode="auto">
            <a:xfrm>
              <a:off x="5564632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4" name="Freeform 98"/>
            <p:cNvSpPr>
              <a:spLocks noEditPoints="1"/>
            </p:cNvSpPr>
            <p:nvPr/>
          </p:nvSpPr>
          <p:spPr bwMode="auto">
            <a:xfrm>
              <a:off x="5395882" y="5183205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5" name="Freeform 99"/>
            <p:cNvSpPr>
              <a:spLocks/>
            </p:cNvSpPr>
            <p:nvPr/>
          </p:nvSpPr>
          <p:spPr bwMode="auto">
            <a:xfrm>
              <a:off x="5435820" y="5216955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6" name="Rectangle 100"/>
            <p:cNvSpPr>
              <a:spLocks noChangeArrowheads="1"/>
            </p:cNvSpPr>
            <p:nvPr/>
          </p:nvSpPr>
          <p:spPr bwMode="auto">
            <a:xfrm>
              <a:off x="5705257" y="5243392"/>
              <a:ext cx="263250" cy="59063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7" name="Rectangle 101"/>
            <p:cNvSpPr>
              <a:spLocks noChangeArrowheads="1"/>
            </p:cNvSpPr>
            <p:nvPr/>
          </p:nvSpPr>
          <p:spPr bwMode="auto">
            <a:xfrm>
              <a:off x="5705257" y="5338455"/>
              <a:ext cx="263250" cy="59063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8" name="Rectangle 102"/>
            <p:cNvSpPr>
              <a:spLocks noChangeArrowheads="1"/>
            </p:cNvSpPr>
            <p:nvPr/>
          </p:nvSpPr>
          <p:spPr bwMode="auto">
            <a:xfrm>
              <a:off x="5705257" y="5433517"/>
              <a:ext cx="263250" cy="58500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9" name="Rectangle 103"/>
            <p:cNvSpPr>
              <a:spLocks noChangeArrowheads="1"/>
            </p:cNvSpPr>
            <p:nvPr/>
          </p:nvSpPr>
          <p:spPr bwMode="auto">
            <a:xfrm>
              <a:off x="5462820" y="5243392"/>
              <a:ext cx="192937" cy="248625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90" name="组合 1189"/>
          <p:cNvGrpSpPr/>
          <p:nvPr/>
        </p:nvGrpSpPr>
        <p:grpSpPr>
          <a:xfrm>
            <a:off x="5492476" y="5380530"/>
            <a:ext cx="645749" cy="538875"/>
            <a:chOff x="4639090" y="5183205"/>
            <a:chExt cx="645749" cy="538875"/>
          </a:xfrm>
        </p:grpSpPr>
        <p:sp>
          <p:nvSpPr>
            <p:cNvPr id="1191" name="Freeform 120"/>
            <p:cNvSpPr>
              <a:spLocks/>
            </p:cNvSpPr>
            <p:nvPr/>
          </p:nvSpPr>
          <p:spPr bwMode="auto">
            <a:xfrm>
              <a:off x="4853965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2" name="Freeform 121"/>
            <p:cNvSpPr>
              <a:spLocks/>
            </p:cNvSpPr>
            <p:nvPr/>
          </p:nvSpPr>
          <p:spPr bwMode="auto">
            <a:xfrm>
              <a:off x="4807840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3" name="Freeform 122"/>
            <p:cNvSpPr>
              <a:spLocks noEditPoints="1"/>
            </p:cNvSpPr>
            <p:nvPr/>
          </p:nvSpPr>
          <p:spPr bwMode="auto">
            <a:xfrm>
              <a:off x="4639090" y="5183205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4" name="Freeform 123"/>
            <p:cNvSpPr>
              <a:spLocks/>
            </p:cNvSpPr>
            <p:nvPr/>
          </p:nvSpPr>
          <p:spPr bwMode="auto">
            <a:xfrm>
              <a:off x="4678465" y="5216955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5" name="Freeform 124"/>
            <p:cNvSpPr>
              <a:spLocks/>
            </p:cNvSpPr>
            <p:nvPr/>
          </p:nvSpPr>
          <p:spPr bwMode="auto">
            <a:xfrm>
              <a:off x="4801090" y="5228205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6" name="Rectangle 125"/>
            <p:cNvSpPr>
              <a:spLocks noChangeArrowheads="1"/>
            </p:cNvSpPr>
            <p:nvPr/>
          </p:nvSpPr>
          <p:spPr bwMode="auto">
            <a:xfrm>
              <a:off x="4818527" y="5431830"/>
              <a:ext cx="48375" cy="77625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7" name="Rectangle 126"/>
            <p:cNvSpPr>
              <a:spLocks noChangeArrowheads="1"/>
            </p:cNvSpPr>
            <p:nvPr/>
          </p:nvSpPr>
          <p:spPr bwMode="auto">
            <a:xfrm>
              <a:off x="4937777" y="5384017"/>
              <a:ext cx="48938" cy="125438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8" name="Rectangle 127"/>
            <p:cNvSpPr>
              <a:spLocks noChangeArrowheads="1"/>
            </p:cNvSpPr>
            <p:nvPr/>
          </p:nvSpPr>
          <p:spPr bwMode="auto">
            <a:xfrm>
              <a:off x="5071089" y="5354205"/>
              <a:ext cx="47813" cy="155250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99" name="组合 1198"/>
          <p:cNvGrpSpPr/>
          <p:nvPr/>
        </p:nvGrpSpPr>
        <p:grpSpPr>
          <a:xfrm>
            <a:off x="10034354" y="5379405"/>
            <a:ext cx="645749" cy="540000"/>
            <a:chOff x="9180968" y="5183205"/>
            <a:chExt cx="645749" cy="540000"/>
          </a:xfrm>
        </p:grpSpPr>
        <p:sp>
          <p:nvSpPr>
            <p:cNvPr id="1200" name="Freeform 35"/>
            <p:cNvSpPr>
              <a:spLocks/>
            </p:cNvSpPr>
            <p:nvPr/>
          </p:nvSpPr>
          <p:spPr bwMode="auto">
            <a:xfrm>
              <a:off x="9395843" y="5564580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1" name="Freeform 36"/>
            <p:cNvSpPr>
              <a:spLocks/>
            </p:cNvSpPr>
            <p:nvPr/>
          </p:nvSpPr>
          <p:spPr bwMode="auto">
            <a:xfrm>
              <a:off x="9348593" y="5696767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2" name="Freeform 37"/>
            <p:cNvSpPr>
              <a:spLocks noEditPoints="1"/>
            </p:cNvSpPr>
            <p:nvPr/>
          </p:nvSpPr>
          <p:spPr bwMode="auto">
            <a:xfrm>
              <a:off x="9180968" y="5183205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3" name="Freeform 38"/>
            <p:cNvSpPr>
              <a:spLocks/>
            </p:cNvSpPr>
            <p:nvPr/>
          </p:nvSpPr>
          <p:spPr bwMode="auto">
            <a:xfrm>
              <a:off x="9219781" y="5216955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4" name="Freeform 39"/>
            <p:cNvSpPr>
              <a:spLocks/>
            </p:cNvSpPr>
            <p:nvPr/>
          </p:nvSpPr>
          <p:spPr bwMode="auto">
            <a:xfrm>
              <a:off x="9571905" y="5447580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5" name="Freeform 40"/>
            <p:cNvSpPr>
              <a:spLocks/>
            </p:cNvSpPr>
            <p:nvPr/>
          </p:nvSpPr>
          <p:spPr bwMode="auto">
            <a:xfrm>
              <a:off x="9564592" y="5430705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6" name="Freeform 41"/>
            <p:cNvSpPr>
              <a:spLocks/>
            </p:cNvSpPr>
            <p:nvPr/>
          </p:nvSpPr>
          <p:spPr bwMode="auto">
            <a:xfrm>
              <a:off x="9354780" y="5215268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7" name="Freeform 42"/>
            <p:cNvSpPr>
              <a:spLocks/>
            </p:cNvSpPr>
            <p:nvPr/>
          </p:nvSpPr>
          <p:spPr bwMode="auto">
            <a:xfrm>
              <a:off x="9393593" y="5264205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8" name="Freeform 43"/>
            <p:cNvSpPr>
              <a:spLocks/>
            </p:cNvSpPr>
            <p:nvPr/>
          </p:nvSpPr>
          <p:spPr bwMode="auto">
            <a:xfrm>
              <a:off x="9580342" y="5451518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9" name="Freeform 44"/>
            <p:cNvSpPr>
              <a:spLocks/>
            </p:cNvSpPr>
            <p:nvPr/>
          </p:nvSpPr>
          <p:spPr bwMode="auto">
            <a:xfrm>
              <a:off x="9624217" y="5471205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0" name="Freeform 45"/>
            <p:cNvSpPr>
              <a:spLocks/>
            </p:cNvSpPr>
            <p:nvPr/>
          </p:nvSpPr>
          <p:spPr bwMode="auto">
            <a:xfrm>
              <a:off x="9735592" y="5598330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11" name="组合 1210"/>
          <p:cNvGrpSpPr/>
          <p:nvPr/>
        </p:nvGrpSpPr>
        <p:grpSpPr>
          <a:xfrm>
            <a:off x="9276999" y="5379405"/>
            <a:ext cx="646312" cy="540000"/>
            <a:chOff x="8423613" y="5183205"/>
            <a:chExt cx="646312" cy="540000"/>
          </a:xfrm>
        </p:grpSpPr>
        <p:sp>
          <p:nvSpPr>
            <p:cNvPr id="1212" name="Freeform 82"/>
            <p:cNvSpPr>
              <a:spLocks/>
            </p:cNvSpPr>
            <p:nvPr/>
          </p:nvSpPr>
          <p:spPr bwMode="auto">
            <a:xfrm>
              <a:off x="8639613" y="5564580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3" name="Freeform 83"/>
            <p:cNvSpPr>
              <a:spLocks/>
            </p:cNvSpPr>
            <p:nvPr/>
          </p:nvSpPr>
          <p:spPr bwMode="auto">
            <a:xfrm>
              <a:off x="8592363" y="5696767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4" name="Freeform 84"/>
            <p:cNvSpPr>
              <a:spLocks noEditPoints="1"/>
            </p:cNvSpPr>
            <p:nvPr/>
          </p:nvSpPr>
          <p:spPr bwMode="auto">
            <a:xfrm>
              <a:off x="8423613" y="5183205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5" name="Freeform 85"/>
            <p:cNvSpPr>
              <a:spLocks/>
            </p:cNvSpPr>
            <p:nvPr/>
          </p:nvSpPr>
          <p:spPr bwMode="auto">
            <a:xfrm>
              <a:off x="8463551" y="5216955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6" name="Freeform 86"/>
            <p:cNvSpPr>
              <a:spLocks/>
            </p:cNvSpPr>
            <p:nvPr/>
          </p:nvSpPr>
          <p:spPr bwMode="auto">
            <a:xfrm>
              <a:off x="8838738" y="5292330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7" name="Freeform 87"/>
            <p:cNvSpPr>
              <a:spLocks/>
            </p:cNvSpPr>
            <p:nvPr/>
          </p:nvSpPr>
          <p:spPr bwMode="auto">
            <a:xfrm>
              <a:off x="8714425" y="5351393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8" name="Freeform 88"/>
            <p:cNvSpPr>
              <a:spLocks/>
            </p:cNvSpPr>
            <p:nvPr/>
          </p:nvSpPr>
          <p:spPr bwMode="auto">
            <a:xfrm>
              <a:off x="8594613" y="5390768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9" name="Rectangle 89"/>
            <p:cNvSpPr>
              <a:spLocks noChangeArrowheads="1"/>
            </p:cNvSpPr>
            <p:nvPr/>
          </p:nvSpPr>
          <p:spPr bwMode="auto">
            <a:xfrm>
              <a:off x="8590676" y="5377268"/>
              <a:ext cx="110250" cy="8438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0" name="Rectangle 90"/>
            <p:cNvSpPr>
              <a:spLocks noChangeArrowheads="1"/>
            </p:cNvSpPr>
            <p:nvPr/>
          </p:nvSpPr>
          <p:spPr bwMode="auto">
            <a:xfrm>
              <a:off x="8690238" y="5324955"/>
              <a:ext cx="10688" cy="60750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1" name="Rectangle 91"/>
            <p:cNvSpPr>
              <a:spLocks noChangeArrowheads="1"/>
            </p:cNvSpPr>
            <p:nvPr/>
          </p:nvSpPr>
          <p:spPr bwMode="auto">
            <a:xfrm>
              <a:off x="8690238" y="5324955"/>
              <a:ext cx="131625" cy="8438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2" name="Rectangle 92"/>
            <p:cNvSpPr>
              <a:spLocks noChangeArrowheads="1"/>
            </p:cNvSpPr>
            <p:nvPr/>
          </p:nvSpPr>
          <p:spPr bwMode="auto">
            <a:xfrm>
              <a:off x="8810613" y="5273768"/>
              <a:ext cx="11250" cy="59625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3" name="Freeform 93"/>
            <p:cNvSpPr>
              <a:spLocks/>
            </p:cNvSpPr>
            <p:nvPr/>
          </p:nvSpPr>
          <p:spPr bwMode="auto">
            <a:xfrm>
              <a:off x="8803863" y="5260268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4" name="Rectangle 94"/>
            <p:cNvSpPr>
              <a:spLocks noChangeArrowheads="1"/>
            </p:cNvSpPr>
            <p:nvPr/>
          </p:nvSpPr>
          <p:spPr bwMode="auto">
            <a:xfrm>
              <a:off x="8545113" y="5228205"/>
              <a:ext cx="16313" cy="273937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5" name="Rectangle 95"/>
            <p:cNvSpPr>
              <a:spLocks noChangeArrowheads="1"/>
            </p:cNvSpPr>
            <p:nvPr/>
          </p:nvSpPr>
          <p:spPr bwMode="auto">
            <a:xfrm>
              <a:off x="8545113" y="5490330"/>
              <a:ext cx="396562" cy="11813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26" name="组合 1225"/>
          <p:cNvGrpSpPr/>
          <p:nvPr/>
        </p:nvGrpSpPr>
        <p:grpSpPr>
          <a:xfrm>
            <a:off x="8520207" y="5379405"/>
            <a:ext cx="645749" cy="540000"/>
            <a:chOff x="7666821" y="5183205"/>
            <a:chExt cx="645749" cy="540000"/>
          </a:xfrm>
        </p:grpSpPr>
        <p:sp>
          <p:nvSpPr>
            <p:cNvPr id="1227" name="Freeform 128"/>
            <p:cNvSpPr>
              <a:spLocks/>
            </p:cNvSpPr>
            <p:nvPr/>
          </p:nvSpPr>
          <p:spPr bwMode="auto">
            <a:xfrm>
              <a:off x="7881696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8" name="Freeform 129"/>
            <p:cNvSpPr>
              <a:spLocks/>
            </p:cNvSpPr>
            <p:nvPr/>
          </p:nvSpPr>
          <p:spPr bwMode="auto">
            <a:xfrm>
              <a:off x="7835571" y="5696767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9" name="Freeform 130"/>
            <p:cNvSpPr>
              <a:spLocks noEditPoints="1"/>
            </p:cNvSpPr>
            <p:nvPr/>
          </p:nvSpPr>
          <p:spPr bwMode="auto">
            <a:xfrm>
              <a:off x="7666821" y="5183205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0" name="Freeform 131"/>
            <p:cNvSpPr>
              <a:spLocks/>
            </p:cNvSpPr>
            <p:nvPr/>
          </p:nvSpPr>
          <p:spPr bwMode="auto">
            <a:xfrm>
              <a:off x="7706196" y="5216955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1" name="Freeform 132"/>
            <p:cNvSpPr>
              <a:spLocks/>
            </p:cNvSpPr>
            <p:nvPr/>
          </p:nvSpPr>
          <p:spPr bwMode="auto">
            <a:xfrm>
              <a:off x="7862571" y="5413830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2" name="Freeform 133"/>
            <p:cNvSpPr>
              <a:spLocks/>
            </p:cNvSpPr>
            <p:nvPr/>
          </p:nvSpPr>
          <p:spPr bwMode="auto">
            <a:xfrm>
              <a:off x="7947508" y="5355330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3" name="Freeform 134"/>
            <p:cNvSpPr>
              <a:spLocks/>
            </p:cNvSpPr>
            <p:nvPr/>
          </p:nvSpPr>
          <p:spPr bwMode="auto">
            <a:xfrm>
              <a:off x="7967196" y="5301330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4" name="Freeform 135"/>
            <p:cNvSpPr>
              <a:spLocks/>
            </p:cNvSpPr>
            <p:nvPr/>
          </p:nvSpPr>
          <p:spPr bwMode="auto">
            <a:xfrm>
              <a:off x="8061695" y="5243393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5" name="Freeform 136"/>
            <p:cNvSpPr>
              <a:spLocks/>
            </p:cNvSpPr>
            <p:nvPr/>
          </p:nvSpPr>
          <p:spPr bwMode="auto">
            <a:xfrm>
              <a:off x="8075195" y="5229893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6" name="Freeform 137"/>
            <p:cNvSpPr>
              <a:spLocks/>
            </p:cNvSpPr>
            <p:nvPr/>
          </p:nvSpPr>
          <p:spPr bwMode="auto">
            <a:xfrm>
              <a:off x="7862571" y="5275455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7" name="Freeform 138"/>
            <p:cNvSpPr>
              <a:spLocks/>
            </p:cNvSpPr>
            <p:nvPr/>
          </p:nvSpPr>
          <p:spPr bwMode="auto">
            <a:xfrm>
              <a:off x="7936821" y="5289518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8" name="Freeform 139"/>
            <p:cNvSpPr>
              <a:spLocks/>
            </p:cNvSpPr>
            <p:nvPr/>
          </p:nvSpPr>
          <p:spPr bwMode="auto">
            <a:xfrm>
              <a:off x="7989133" y="5289518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9" name="Freeform 140"/>
            <p:cNvSpPr>
              <a:spLocks/>
            </p:cNvSpPr>
            <p:nvPr/>
          </p:nvSpPr>
          <p:spPr bwMode="auto">
            <a:xfrm>
              <a:off x="8093758" y="5275455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0" name="Freeform 141"/>
            <p:cNvSpPr>
              <a:spLocks/>
            </p:cNvSpPr>
            <p:nvPr/>
          </p:nvSpPr>
          <p:spPr bwMode="auto">
            <a:xfrm>
              <a:off x="8142695" y="5270955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1" name="Freeform 142"/>
            <p:cNvSpPr>
              <a:spLocks/>
            </p:cNvSpPr>
            <p:nvPr/>
          </p:nvSpPr>
          <p:spPr bwMode="auto">
            <a:xfrm>
              <a:off x="7849071" y="5431268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2" name="Freeform 143"/>
            <p:cNvSpPr>
              <a:spLocks/>
            </p:cNvSpPr>
            <p:nvPr/>
          </p:nvSpPr>
          <p:spPr bwMode="auto">
            <a:xfrm>
              <a:off x="7930071" y="5422268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3" name="Freeform 144"/>
            <p:cNvSpPr>
              <a:spLocks/>
            </p:cNvSpPr>
            <p:nvPr/>
          </p:nvSpPr>
          <p:spPr bwMode="auto">
            <a:xfrm>
              <a:off x="7976196" y="5422268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4" name="Freeform 145"/>
            <p:cNvSpPr>
              <a:spLocks/>
            </p:cNvSpPr>
            <p:nvPr/>
          </p:nvSpPr>
          <p:spPr bwMode="auto">
            <a:xfrm>
              <a:off x="8081945" y="5378393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5" name="Freeform 146"/>
            <p:cNvSpPr>
              <a:spLocks/>
            </p:cNvSpPr>
            <p:nvPr/>
          </p:nvSpPr>
          <p:spPr bwMode="auto">
            <a:xfrm>
              <a:off x="8123008" y="5370518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6" name="Freeform 147"/>
            <p:cNvSpPr>
              <a:spLocks/>
            </p:cNvSpPr>
            <p:nvPr/>
          </p:nvSpPr>
          <p:spPr bwMode="auto">
            <a:xfrm>
              <a:off x="7850758" y="5321018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7" name="Freeform 148"/>
            <p:cNvSpPr>
              <a:spLocks/>
            </p:cNvSpPr>
            <p:nvPr/>
          </p:nvSpPr>
          <p:spPr bwMode="auto">
            <a:xfrm>
              <a:off x="7903071" y="5353643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8" name="Freeform 149"/>
            <p:cNvSpPr>
              <a:spLocks/>
            </p:cNvSpPr>
            <p:nvPr/>
          </p:nvSpPr>
          <p:spPr bwMode="auto">
            <a:xfrm>
              <a:off x="7953696" y="5353643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49" name="Freeform 150"/>
            <p:cNvSpPr>
              <a:spLocks/>
            </p:cNvSpPr>
            <p:nvPr/>
          </p:nvSpPr>
          <p:spPr bwMode="auto">
            <a:xfrm>
              <a:off x="8058320" y="5329455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0" name="Freeform 151"/>
            <p:cNvSpPr>
              <a:spLocks/>
            </p:cNvSpPr>
            <p:nvPr/>
          </p:nvSpPr>
          <p:spPr bwMode="auto">
            <a:xfrm>
              <a:off x="8104445" y="5323268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1" name="Freeform 152"/>
            <p:cNvSpPr>
              <a:spLocks/>
            </p:cNvSpPr>
            <p:nvPr/>
          </p:nvSpPr>
          <p:spPr bwMode="auto">
            <a:xfrm>
              <a:off x="7790008" y="5230455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52" name="组合 1251"/>
          <p:cNvGrpSpPr/>
          <p:nvPr/>
        </p:nvGrpSpPr>
        <p:grpSpPr>
          <a:xfrm>
            <a:off x="2464745" y="5380530"/>
            <a:ext cx="645749" cy="538875"/>
            <a:chOff x="1611359" y="5183205"/>
            <a:chExt cx="645749" cy="538875"/>
          </a:xfrm>
        </p:grpSpPr>
        <p:sp>
          <p:nvSpPr>
            <p:cNvPr id="1253" name="Freeform 112"/>
            <p:cNvSpPr>
              <a:spLocks/>
            </p:cNvSpPr>
            <p:nvPr/>
          </p:nvSpPr>
          <p:spPr bwMode="auto">
            <a:xfrm>
              <a:off x="1826234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4" name="Freeform 113"/>
            <p:cNvSpPr>
              <a:spLocks/>
            </p:cNvSpPr>
            <p:nvPr/>
          </p:nvSpPr>
          <p:spPr bwMode="auto">
            <a:xfrm>
              <a:off x="1780109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5" name="Freeform 114"/>
            <p:cNvSpPr>
              <a:spLocks noEditPoints="1"/>
            </p:cNvSpPr>
            <p:nvPr/>
          </p:nvSpPr>
          <p:spPr bwMode="auto">
            <a:xfrm>
              <a:off x="1611359" y="5183205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6" name="Freeform 115"/>
            <p:cNvSpPr>
              <a:spLocks/>
            </p:cNvSpPr>
            <p:nvPr/>
          </p:nvSpPr>
          <p:spPr bwMode="auto">
            <a:xfrm>
              <a:off x="1650734" y="5216955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7" name="Freeform 116"/>
            <p:cNvSpPr>
              <a:spLocks/>
            </p:cNvSpPr>
            <p:nvPr/>
          </p:nvSpPr>
          <p:spPr bwMode="auto">
            <a:xfrm>
              <a:off x="1786859" y="5233830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8" name="Freeform 117"/>
            <p:cNvSpPr>
              <a:spLocks/>
            </p:cNvSpPr>
            <p:nvPr/>
          </p:nvSpPr>
          <p:spPr bwMode="auto">
            <a:xfrm>
              <a:off x="1839171" y="5317080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9" name="Freeform 118"/>
            <p:cNvSpPr>
              <a:spLocks/>
            </p:cNvSpPr>
            <p:nvPr/>
          </p:nvSpPr>
          <p:spPr bwMode="auto">
            <a:xfrm>
              <a:off x="1883609" y="5393018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60" name="Oval 119"/>
            <p:cNvSpPr>
              <a:spLocks noChangeArrowheads="1"/>
            </p:cNvSpPr>
            <p:nvPr/>
          </p:nvSpPr>
          <p:spPr bwMode="auto">
            <a:xfrm>
              <a:off x="1904984" y="5448143"/>
              <a:ext cx="52313" cy="51188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61" name="组合 1260"/>
          <p:cNvGrpSpPr/>
          <p:nvPr/>
        </p:nvGrpSpPr>
        <p:grpSpPr>
          <a:xfrm>
            <a:off x="10791151" y="5379405"/>
            <a:ext cx="645749" cy="540000"/>
            <a:chOff x="9937765" y="5183205"/>
            <a:chExt cx="645749" cy="540000"/>
          </a:xfrm>
        </p:grpSpPr>
        <p:sp>
          <p:nvSpPr>
            <p:cNvPr id="1262" name="Freeform 30"/>
            <p:cNvSpPr>
              <a:spLocks/>
            </p:cNvSpPr>
            <p:nvPr/>
          </p:nvSpPr>
          <p:spPr bwMode="auto">
            <a:xfrm>
              <a:off x="10152640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63" name="Freeform 31"/>
            <p:cNvSpPr>
              <a:spLocks/>
            </p:cNvSpPr>
            <p:nvPr/>
          </p:nvSpPr>
          <p:spPr bwMode="auto">
            <a:xfrm>
              <a:off x="10105390" y="5696767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64" name="Freeform 32"/>
            <p:cNvSpPr>
              <a:spLocks noEditPoints="1"/>
            </p:cNvSpPr>
            <p:nvPr/>
          </p:nvSpPr>
          <p:spPr bwMode="auto">
            <a:xfrm>
              <a:off x="9937765" y="5183205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65" name="Freeform 33"/>
            <p:cNvSpPr>
              <a:spLocks/>
            </p:cNvSpPr>
            <p:nvPr/>
          </p:nvSpPr>
          <p:spPr bwMode="auto">
            <a:xfrm>
              <a:off x="9976578" y="5216955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66" name="Freeform 34"/>
            <p:cNvSpPr>
              <a:spLocks noEditPoints="1"/>
            </p:cNvSpPr>
            <p:nvPr/>
          </p:nvSpPr>
          <p:spPr bwMode="auto">
            <a:xfrm>
              <a:off x="10129015" y="5241705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959" name="文本框 958">
            <a:extLst>
              <a:ext uri="{FF2B5EF4-FFF2-40B4-BE49-F238E27FC236}">
                <a16:creationId xmlns="" xmlns:a16="http://schemas.microsoft.com/office/drawing/2014/main" id="{91FEFA8B-FEF2-4179-8DD5-2EA313839E9D}"/>
              </a:ext>
            </a:extLst>
          </p:cNvPr>
          <p:cNvSpPr txBox="1"/>
          <p:nvPr/>
        </p:nvSpPr>
        <p:spPr>
          <a:xfrm>
            <a:off x="414684" y="2118836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60" name="文本框 959">
            <a:extLst>
              <a:ext uri="{FF2B5EF4-FFF2-40B4-BE49-F238E27FC236}">
                <a16:creationId xmlns="" xmlns:a16="http://schemas.microsoft.com/office/drawing/2014/main" id="{8459427D-547C-4D82-881C-BA39CA0A92B5}"/>
              </a:ext>
            </a:extLst>
          </p:cNvPr>
          <p:cNvSpPr txBox="1"/>
          <p:nvPr/>
        </p:nvSpPr>
        <p:spPr>
          <a:xfrm>
            <a:off x="414684" y="2952060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61" name="文本框 960">
            <a:extLst>
              <a:ext uri="{FF2B5EF4-FFF2-40B4-BE49-F238E27FC236}">
                <a16:creationId xmlns="" xmlns:a16="http://schemas.microsoft.com/office/drawing/2014/main" id="{77EFAA66-DDF0-45D5-8168-7342CA8A24F2}"/>
              </a:ext>
            </a:extLst>
          </p:cNvPr>
          <p:cNvSpPr txBox="1"/>
          <p:nvPr/>
        </p:nvSpPr>
        <p:spPr>
          <a:xfrm>
            <a:off x="414684" y="3792675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62" name="文本框 961">
            <a:extLst>
              <a:ext uri="{FF2B5EF4-FFF2-40B4-BE49-F238E27FC236}">
                <a16:creationId xmlns="" xmlns:a16="http://schemas.microsoft.com/office/drawing/2014/main" id="{1214C528-F8DA-455E-9D8B-C5BAB1FAA346}"/>
              </a:ext>
            </a:extLst>
          </p:cNvPr>
          <p:cNvSpPr txBox="1"/>
          <p:nvPr/>
        </p:nvSpPr>
        <p:spPr>
          <a:xfrm>
            <a:off x="414684" y="4575352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63" name="文本框 962">
            <a:extLst>
              <a:ext uri="{FF2B5EF4-FFF2-40B4-BE49-F238E27FC236}">
                <a16:creationId xmlns="" xmlns:a16="http://schemas.microsoft.com/office/drawing/2014/main" id="{D177B799-5604-4B4C-8DDF-76DBB4DDE06E}"/>
              </a:ext>
            </a:extLst>
          </p:cNvPr>
          <p:cNvSpPr txBox="1"/>
          <p:nvPr/>
        </p:nvSpPr>
        <p:spPr>
          <a:xfrm>
            <a:off x="414684" y="5441672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554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芯片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09923" y="2215064"/>
            <a:ext cx="8972155" cy="3930584"/>
            <a:chOff x="1609923" y="2215064"/>
            <a:chExt cx="8972155" cy="3930584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890" y="2215064"/>
              <a:ext cx="618188" cy="61818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2215064"/>
              <a:ext cx="618188" cy="618188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518" y="5527460"/>
              <a:ext cx="1159560" cy="618188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5527460"/>
              <a:ext cx="1159560" cy="618188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221" y="5527460"/>
              <a:ext cx="1159560" cy="618188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99" y="2215064"/>
              <a:ext cx="618188" cy="618188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15" y="2215064"/>
              <a:ext cx="618188" cy="618188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907" y="2215064"/>
              <a:ext cx="618188" cy="618188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99" y="2879372"/>
              <a:ext cx="618188" cy="618188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890" y="2879372"/>
              <a:ext cx="618188" cy="618188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2879372"/>
              <a:ext cx="618188" cy="618188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15" y="2879372"/>
              <a:ext cx="618188" cy="618188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907" y="2879372"/>
              <a:ext cx="618188" cy="618188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228" y="4207988"/>
              <a:ext cx="1150415" cy="609043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663" y="4207988"/>
              <a:ext cx="1150415" cy="609043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4207988"/>
              <a:ext cx="1150415" cy="609043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358" y="4207988"/>
              <a:ext cx="1150415" cy="609043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793" y="4207988"/>
              <a:ext cx="1150415" cy="609043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99" y="3543680"/>
              <a:ext cx="618188" cy="618188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890" y="3543680"/>
              <a:ext cx="618188" cy="618188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3543680"/>
              <a:ext cx="618188" cy="618188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15" y="3543680"/>
              <a:ext cx="618188" cy="618188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907" y="3543680"/>
              <a:ext cx="618188" cy="618188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0" y="4863151"/>
              <a:ext cx="1159560" cy="618188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518" y="4863151"/>
              <a:ext cx="1159560" cy="618188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4863151"/>
              <a:ext cx="1159560" cy="618188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072" y="4863151"/>
              <a:ext cx="1159560" cy="618188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221" y="4863151"/>
              <a:ext cx="1159560" cy="618188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0" y="5527460"/>
              <a:ext cx="1159560" cy="618188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072" y="5527460"/>
              <a:ext cx="1159560" cy="61818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8554A168-FB85-42FC-B47F-E836473ED7C3}"/>
              </a:ext>
            </a:extLst>
          </p:cNvPr>
          <p:cNvGrpSpPr/>
          <p:nvPr/>
        </p:nvGrpSpPr>
        <p:grpSpPr>
          <a:xfrm>
            <a:off x="5362557" y="4595454"/>
            <a:ext cx="1466888" cy="720000"/>
            <a:chOff x="5362557" y="4595454"/>
            <a:chExt cx="1466888" cy="720000"/>
          </a:xfrm>
        </p:grpSpPr>
        <p:sp>
          <p:nvSpPr>
            <p:cNvPr id="37" name="Freeform 246">
              <a:extLst>
                <a:ext uri="{FF2B5EF4-FFF2-40B4-BE49-F238E27FC236}">
                  <a16:creationId xmlns="" xmlns:a16="http://schemas.microsoft.com/office/drawing/2014/main" id="{64E05634-7B0B-42E3-98AE-6DA26003D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2557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FAD7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" name="Oval 247">
              <a:extLst>
                <a:ext uri="{FF2B5EF4-FFF2-40B4-BE49-F238E27FC236}">
                  <a16:creationId xmlns="" xmlns:a16="http://schemas.microsoft.com/office/drawing/2014/main" id="{4C9346A3-5C09-4B2A-8BF2-BB7D30806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190" y="4876965"/>
              <a:ext cx="164317" cy="164317"/>
            </a:xfrm>
            <a:prstGeom prst="ellipse">
              <a:avLst/>
            </a:prstGeom>
            <a:solidFill>
              <a:srgbClr val="FAD7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43A1858F-90E5-411F-8E45-3721884FD525}"/>
              </a:ext>
            </a:extLst>
          </p:cNvPr>
          <p:cNvSpPr txBox="1"/>
          <p:nvPr/>
        </p:nvSpPr>
        <p:spPr>
          <a:xfrm>
            <a:off x="1339283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9D2AA4C2-A8F5-411A-A576-43531295D934}"/>
              </a:ext>
            </a:extLst>
          </p:cNvPr>
          <p:cNvSpPr txBox="1"/>
          <p:nvPr/>
        </p:nvSpPr>
        <p:spPr>
          <a:xfrm>
            <a:off x="3321038" y="177791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AE7E63ED-591E-4196-A2F9-9D398595D71F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A35C10DC-7FA7-41DC-BEB2-36A05DB6BFAA}"/>
              </a:ext>
            </a:extLst>
          </p:cNvPr>
          <p:cNvSpPr txBox="1"/>
          <p:nvPr/>
        </p:nvSpPr>
        <p:spPr>
          <a:xfrm>
            <a:off x="7381442" y="1777915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23FDFE55-633C-4DBB-A9BC-4A5D41FBE137}"/>
              </a:ext>
            </a:extLst>
          </p:cNvPr>
          <p:cNvSpPr txBox="1"/>
          <p:nvPr/>
        </p:nvSpPr>
        <p:spPr>
          <a:xfrm>
            <a:off x="9456895" y="177791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84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-Openstack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简要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2043081"/>
            <a:ext cx="11520000" cy="41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9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常规图文页面的标题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41065" y="2512354"/>
            <a:ext cx="3254209" cy="2374524"/>
            <a:chOff x="431379" y="2564905"/>
            <a:chExt cx="3254209" cy="2374524"/>
          </a:xfrm>
        </p:grpSpPr>
        <p:grpSp>
          <p:nvGrpSpPr>
            <p:cNvPr id="24" name="Group 23"/>
            <p:cNvGrpSpPr/>
            <p:nvPr/>
          </p:nvGrpSpPr>
          <p:grpSpPr>
            <a:xfrm>
              <a:off x="1578430" y="2564905"/>
              <a:ext cx="960107" cy="960107"/>
              <a:chOff x="1346653" y="2564905"/>
              <a:chExt cx="960107" cy="960107"/>
            </a:xfrm>
          </p:grpSpPr>
          <p:sp>
            <p:nvSpPr>
              <p:cNvPr id="4" name="椭圆 3">
                <a:extLst>
                  <a:ext uri="{FF2B5EF4-FFF2-40B4-BE49-F238E27FC236}">
                    <a16:creationId xmlns="" xmlns:a16="http://schemas.microsoft.com/office/drawing/2014/main" id="{3CA83116-D586-445F-942C-E66295B5A573}"/>
                  </a:ext>
                </a:extLst>
              </p:cNvPr>
              <p:cNvSpPr/>
              <p:nvPr/>
            </p:nvSpPr>
            <p:spPr>
              <a:xfrm>
                <a:off x="1346653" y="2564905"/>
                <a:ext cx="960107" cy="960107"/>
              </a:xfrm>
              <a:prstGeom prst="ellipse">
                <a:avLst/>
              </a:prstGeom>
              <a:solidFill>
                <a:srgbClr val="2D2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45" tIns="60922" rIns="121845" bIns="60922" rtlCol="0" anchor="ctr"/>
              <a:lstStyle/>
              <a:p>
                <a:pPr algn="ctr" defTabSz="1218360"/>
                <a:endParaRPr lang="zh-CN" altLang="en-US" sz="2400" dirty="0">
                  <a:solidFill>
                    <a:srgbClr val="2D2D2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time-is-money_319620">
                <a:extLst>
                  <a:ext uri="{FF2B5EF4-FFF2-40B4-BE49-F238E27FC236}">
                    <a16:creationId xmlns="" xmlns:a16="http://schemas.microsoft.com/office/drawing/2014/main" id="{4F41949A-A939-4B92-A4FB-A5043C2205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51969" y="2779177"/>
                <a:ext cx="532365" cy="531563"/>
              </a:xfrm>
              <a:custGeom>
                <a:avLst/>
                <a:gdLst>
                  <a:gd name="connsiteX0" fmla="*/ 506334 w 607638"/>
                  <a:gd name="connsiteY0" fmla="*/ 455027 h 606722"/>
                  <a:gd name="connsiteX1" fmla="*/ 506334 w 607638"/>
                  <a:gd name="connsiteY1" fmla="*/ 505592 h 606722"/>
                  <a:gd name="connsiteX2" fmla="*/ 531616 w 607638"/>
                  <a:gd name="connsiteY2" fmla="*/ 505592 h 606722"/>
                  <a:gd name="connsiteX3" fmla="*/ 556986 w 607638"/>
                  <a:gd name="connsiteY3" fmla="*/ 480265 h 606722"/>
                  <a:gd name="connsiteX4" fmla="*/ 531616 w 607638"/>
                  <a:gd name="connsiteY4" fmla="*/ 455027 h 606722"/>
                  <a:gd name="connsiteX5" fmla="*/ 430401 w 607638"/>
                  <a:gd name="connsiteY5" fmla="*/ 353896 h 606722"/>
                  <a:gd name="connsiteX6" fmla="*/ 405031 w 607638"/>
                  <a:gd name="connsiteY6" fmla="*/ 379223 h 606722"/>
                  <a:gd name="connsiteX7" fmla="*/ 430401 w 607638"/>
                  <a:gd name="connsiteY7" fmla="*/ 404461 h 606722"/>
                  <a:gd name="connsiteX8" fmla="*/ 455683 w 607638"/>
                  <a:gd name="connsiteY8" fmla="*/ 404461 h 606722"/>
                  <a:gd name="connsiteX9" fmla="*/ 455683 w 607638"/>
                  <a:gd name="connsiteY9" fmla="*/ 353896 h 606722"/>
                  <a:gd name="connsiteX10" fmla="*/ 480964 w 607638"/>
                  <a:gd name="connsiteY10" fmla="*/ 252766 h 606722"/>
                  <a:gd name="connsiteX11" fmla="*/ 506334 w 607638"/>
                  <a:gd name="connsiteY11" fmla="*/ 278093 h 606722"/>
                  <a:gd name="connsiteX12" fmla="*/ 506334 w 607638"/>
                  <a:gd name="connsiteY12" fmla="*/ 303331 h 606722"/>
                  <a:gd name="connsiteX13" fmla="*/ 556986 w 607638"/>
                  <a:gd name="connsiteY13" fmla="*/ 303331 h 606722"/>
                  <a:gd name="connsiteX14" fmla="*/ 582268 w 607638"/>
                  <a:gd name="connsiteY14" fmla="*/ 328658 h 606722"/>
                  <a:gd name="connsiteX15" fmla="*/ 556986 w 607638"/>
                  <a:gd name="connsiteY15" fmla="*/ 353896 h 606722"/>
                  <a:gd name="connsiteX16" fmla="*/ 506334 w 607638"/>
                  <a:gd name="connsiteY16" fmla="*/ 353896 h 606722"/>
                  <a:gd name="connsiteX17" fmla="*/ 506334 w 607638"/>
                  <a:gd name="connsiteY17" fmla="*/ 404461 h 606722"/>
                  <a:gd name="connsiteX18" fmla="*/ 531616 w 607638"/>
                  <a:gd name="connsiteY18" fmla="*/ 404461 h 606722"/>
                  <a:gd name="connsiteX19" fmla="*/ 607638 w 607638"/>
                  <a:gd name="connsiteY19" fmla="*/ 480265 h 606722"/>
                  <a:gd name="connsiteX20" fmla="*/ 531616 w 607638"/>
                  <a:gd name="connsiteY20" fmla="*/ 556157 h 606722"/>
                  <a:gd name="connsiteX21" fmla="*/ 506334 w 607638"/>
                  <a:gd name="connsiteY21" fmla="*/ 556157 h 606722"/>
                  <a:gd name="connsiteX22" fmla="*/ 506334 w 607638"/>
                  <a:gd name="connsiteY22" fmla="*/ 581395 h 606722"/>
                  <a:gd name="connsiteX23" fmla="*/ 480964 w 607638"/>
                  <a:gd name="connsiteY23" fmla="*/ 606722 h 606722"/>
                  <a:gd name="connsiteX24" fmla="*/ 455683 w 607638"/>
                  <a:gd name="connsiteY24" fmla="*/ 581395 h 606722"/>
                  <a:gd name="connsiteX25" fmla="*/ 455683 w 607638"/>
                  <a:gd name="connsiteY25" fmla="*/ 556157 h 606722"/>
                  <a:gd name="connsiteX26" fmla="*/ 405031 w 607638"/>
                  <a:gd name="connsiteY26" fmla="*/ 556157 h 606722"/>
                  <a:gd name="connsiteX27" fmla="*/ 379749 w 607638"/>
                  <a:gd name="connsiteY27" fmla="*/ 530830 h 606722"/>
                  <a:gd name="connsiteX28" fmla="*/ 405031 w 607638"/>
                  <a:gd name="connsiteY28" fmla="*/ 505592 h 606722"/>
                  <a:gd name="connsiteX29" fmla="*/ 455683 w 607638"/>
                  <a:gd name="connsiteY29" fmla="*/ 505592 h 606722"/>
                  <a:gd name="connsiteX30" fmla="*/ 455683 w 607638"/>
                  <a:gd name="connsiteY30" fmla="*/ 455027 h 606722"/>
                  <a:gd name="connsiteX31" fmla="*/ 430401 w 607638"/>
                  <a:gd name="connsiteY31" fmla="*/ 455027 h 606722"/>
                  <a:gd name="connsiteX32" fmla="*/ 354379 w 607638"/>
                  <a:gd name="connsiteY32" fmla="*/ 379223 h 606722"/>
                  <a:gd name="connsiteX33" fmla="*/ 430401 w 607638"/>
                  <a:gd name="connsiteY33" fmla="*/ 303331 h 606722"/>
                  <a:gd name="connsiteX34" fmla="*/ 455683 w 607638"/>
                  <a:gd name="connsiteY34" fmla="*/ 303331 h 606722"/>
                  <a:gd name="connsiteX35" fmla="*/ 455683 w 607638"/>
                  <a:gd name="connsiteY35" fmla="*/ 278093 h 606722"/>
                  <a:gd name="connsiteX36" fmla="*/ 480964 w 607638"/>
                  <a:gd name="connsiteY36" fmla="*/ 252766 h 606722"/>
                  <a:gd name="connsiteX37" fmla="*/ 303759 w 607638"/>
                  <a:gd name="connsiteY37" fmla="*/ 151716 h 606722"/>
                  <a:gd name="connsiteX38" fmla="*/ 329117 w 607638"/>
                  <a:gd name="connsiteY38" fmla="*/ 176950 h 606722"/>
                  <a:gd name="connsiteX39" fmla="*/ 329117 w 607638"/>
                  <a:gd name="connsiteY39" fmla="*/ 303301 h 606722"/>
                  <a:gd name="connsiteX40" fmla="*/ 303759 w 607638"/>
                  <a:gd name="connsiteY40" fmla="*/ 328624 h 606722"/>
                  <a:gd name="connsiteX41" fmla="*/ 227862 w 607638"/>
                  <a:gd name="connsiteY41" fmla="*/ 328624 h 606722"/>
                  <a:gd name="connsiteX42" fmla="*/ 202593 w 607638"/>
                  <a:gd name="connsiteY42" fmla="*/ 303301 h 606722"/>
                  <a:gd name="connsiteX43" fmla="*/ 227862 w 607638"/>
                  <a:gd name="connsiteY43" fmla="*/ 278066 h 606722"/>
                  <a:gd name="connsiteX44" fmla="*/ 278490 w 607638"/>
                  <a:gd name="connsiteY44" fmla="*/ 278066 h 606722"/>
                  <a:gd name="connsiteX45" fmla="*/ 278490 w 607638"/>
                  <a:gd name="connsiteY45" fmla="*/ 176950 h 606722"/>
                  <a:gd name="connsiteX46" fmla="*/ 303759 w 607638"/>
                  <a:gd name="connsiteY46" fmla="*/ 151716 h 606722"/>
                  <a:gd name="connsiteX47" fmla="*/ 303762 w 607638"/>
                  <a:gd name="connsiteY47" fmla="*/ 0 h 606722"/>
                  <a:gd name="connsiteX48" fmla="*/ 606634 w 607638"/>
                  <a:gd name="connsiteY48" fmla="*/ 220667 h 606722"/>
                  <a:gd name="connsiteX49" fmla="*/ 589190 w 607638"/>
                  <a:gd name="connsiteY49" fmla="*/ 251860 h 606722"/>
                  <a:gd name="connsiteX50" fmla="*/ 557950 w 607638"/>
                  <a:gd name="connsiteY50" fmla="*/ 234353 h 606722"/>
                  <a:gd name="connsiteX51" fmla="*/ 303762 w 607638"/>
                  <a:gd name="connsiteY51" fmla="*/ 50568 h 606722"/>
                  <a:gd name="connsiteX52" fmla="*/ 50642 w 607638"/>
                  <a:gd name="connsiteY52" fmla="*/ 303317 h 606722"/>
                  <a:gd name="connsiteX53" fmla="*/ 303762 w 607638"/>
                  <a:gd name="connsiteY53" fmla="*/ 556154 h 606722"/>
                  <a:gd name="connsiteX54" fmla="*/ 329127 w 607638"/>
                  <a:gd name="connsiteY54" fmla="*/ 581394 h 606722"/>
                  <a:gd name="connsiteX55" fmla="*/ 303762 w 607638"/>
                  <a:gd name="connsiteY55" fmla="*/ 606722 h 606722"/>
                  <a:gd name="connsiteX56" fmla="*/ 0 w 607638"/>
                  <a:gd name="connsiteY56" fmla="*/ 303317 h 606722"/>
                  <a:gd name="connsiteX57" fmla="*/ 303762 w 607638"/>
                  <a:gd name="connsiteY5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07638" h="606722">
                    <a:moveTo>
                      <a:pt x="506334" y="455027"/>
                    </a:moveTo>
                    <a:lnTo>
                      <a:pt x="506334" y="505592"/>
                    </a:lnTo>
                    <a:lnTo>
                      <a:pt x="531616" y="505592"/>
                    </a:lnTo>
                    <a:cubicBezTo>
                      <a:pt x="545592" y="505592"/>
                      <a:pt x="556986" y="494217"/>
                      <a:pt x="556986" y="480265"/>
                    </a:cubicBezTo>
                    <a:cubicBezTo>
                      <a:pt x="556986" y="466401"/>
                      <a:pt x="545592" y="455027"/>
                      <a:pt x="531616" y="455027"/>
                    </a:cubicBezTo>
                    <a:close/>
                    <a:moveTo>
                      <a:pt x="430401" y="353896"/>
                    </a:moveTo>
                    <a:cubicBezTo>
                      <a:pt x="416425" y="353896"/>
                      <a:pt x="405031" y="365271"/>
                      <a:pt x="405031" y="379223"/>
                    </a:cubicBezTo>
                    <a:cubicBezTo>
                      <a:pt x="405031" y="393087"/>
                      <a:pt x="416425" y="404461"/>
                      <a:pt x="430401" y="404461"/>
                    </a:cubicBezTo>
                    <a:lnTo>
                      <a:pt x="455683" y="404461"/>
                    </a:lnTo>
                    <a:lnTo>
                      <a:pt x="455683" y="353896"/>
                    </a:lnTo>
                    <a:close/>
                    <a:moveTo>
                      <a:pt x="480964" y="252766"/>
                    </a:moveTo>
                    <a:cubicBezTo>
                      <a:pt x="495029" y="252766"/>
                      <a:pt x="506334" y="264141"/>
                      <a:pt x="506334" y="278093"/>
                    </a:cubicBezTo>
                    <a:lnTo>
                      <a:pt x="506334" y="303331"/>
                    </a:lnTo>
                    <a:lnTo>
                      <a:pt x="556986" y="303331"/>
                    </a:lnTo>
                    <a:cubicBezTo>
                      <a:pt x="570962" y="303331"/>
                      <a:pt x="582268" y="314706"/>
                      <a:pt x="582268" y="328658"/>
                    </a:cubicBezTo>
                    <a:cubicBezTo>
                      <a:pt x="582268" y="342610"/>
                      <a:pt x="570962" y="353896"/>
                      <a:pt x="556986" y="353896"/>
                    </a:cubicBezTo>
                    <a:lnTo>
                      <a:pt x="506334" y="353896"/>
                    </a:lnTo>
                    <a:lnTo>
                      <a:pt x="506334" y="404461"/>
                    </a:lnTo>
                    <a:lnTo>
                      <a:pt x="531616" y="404461"/>
                    </a:lnTo>
                    <a:cubicBezTo>
                      <a:pt x="573544" y="404461"/>
                      <a:pt x="607638" y="438497"/>
                      <a:pt x="607638" y="480265"/>
                    </a:cubicBezTo>
                    <a:cubicBezTo>
                      <a:pt x="607638" y="522121"/>
                      <a:pt x="573544" y="556157"/>
                      <a:pt x="531616" y="556157"/>
                    </a:cubicBezTo>
                    <a:lnTo>
                      <a:pt x="506334" y="556157"/>
                    </a:lnTo>
                    <a:lnTo>
                      <a:pt x="506334" y="581395"/>
                    </a:lnTo>
                    <a:cubicBezTo>
                      <a:pt x="506334" y="595347"/>
                      <a:pt x="495029" y="606722"/>
                      <a:pt x="480964" y="606722"/>
                    </a:cubicBezTo>
                    <a:cubicBezTo>
                      <a:pt x="466988" y="606722"/>
                      <a:pt x="455683" y="595347"/>
                      <a:pt x="455683" y="581395"/>
                    </a:cubicBezTo>
                    <a:lnTo>
                      <a:pt x="455683" y="556157"/>
                    </a:lnTo>
                    <a:lnTo>
                      <a:pt x="405031" y="556157"/>
                    </a:lnTo>
                    <a:cubicBezTo>
                      <a:pt x="391055" y="556157"/>
                      <a:pt x="379749" y="544782"/>
                      <a:pt x="379749" y="530830"/>
                    </a:cubicBezTo>
                    <a:cubicBezTo>
                      <a:pt x="379749" y="516878"/>
                      <a:pt x="391055" y="505592"/>
                      <a:pt x="405031" y="505592"/>
                    </a:cubicBezTo>
                    <a:lnTo>
                      <a:pt x="455683" y="505592"/>
                    </a:lnTo>
                    <a:lnTo>
                      <a:pt x="455683" y="455027"/>
                    </a:lnTo>
                    <a:lnTo>
                      <a:pt x="430401" y="455027"/>
                    </a:lnTo>
                    <a:cubicBezTo>
                      <a:pt x="388473" y="455027"/>
                      <a:pt x="354379" y="420991"/>
                      <a:pt x="354379" y="379223"/>
                    </a:cubicBezTo>
                    <a:cubicBezTo>
                      <a:pt x="354379" y="337367"/>
                      <a:pt x="388473" y="303331"/>
                      <a:pt x="430401" y="303331"/>
                    </a:cubicBezTo>
                    <a:lnTo>
                      <a:pt x="455683" y="303331"/>
                    </a:lnTo>
                    <a:lnTo>
                      <a:pt x="455683" y="278093"/>
                    </a:lnTo>
                    <a:cubicBezTo>
                      <a:pt x="455683" y="264141"/>
                      <a:pt x="466988" y="252766"/>
                      <a:pt x="480964" y="252766"/>
                    </a:cubicBezTo>
                    <a:close/>
                    <a:moveTo>
                      <a:pt x="303759" y="151716"/>
                    </a:moveTo>
                    <a:cubicBezTo>
                      <a:pt x="317817" y="151716"/>
                      <a:pt x="329117" y="163000"/>
                      <a:pt x="329117" y="176950"/>
                    </a:cubicBezTo>
                    <a:lnTo>
                      <a:pt x="329117" y="303301"/>
                    </a:lnTo>
                    <a:cubicBezTo>
                      <a:pt x="329117" y="317251"/>
                      <a:pt x="317817" y="328624"/>
                      <a:pt x="303759" y="328624"/>
                    </a:cubicBezTo>
                    <a:lnTo>
                      <a:pt x="227862" y="328624"/>
                    </a:lnTo>
                    <a:cubicBezTo>
                      <a:pt x="213893" y="328624"/>
                      <a:pt x="202593" y="317251"/>
                      <a:pt x="202593" y="303301"/>
                    </a:cubicBezTo>
                    <a:cubicBezTo>
                      <a:pt x="202593" y="289351"/>
                      <a:pt x="213893" y="278066"/>
                      <a:pt x="227862" y="278066"/>
                    </a:cubicBezTo>
                    <a:lnTo>
                      <a:pt x="278490" y="278066"/>
                    </a:lnTo>
                    <a:lnTo>
                      <a:pt x="278490" y="176950"/>
                    </a:lnTo>
                    <a:cubicBezTo>
                      <a:pt x="278490" y="163000"/>
                      <a:pt x="289790" y="151716"/>
                      <a:pt x="303759" y="151716"/>
                    </a:cubicBezTo>
                    <a:close/>
                    <a:moveTo>
                      <a:pt x="303762" y="0"/>
                    </a:moveTo>
                    <a:cubicBezTo>
                      <a:pt x="443049" y="0"/>
                      <a:pt x="570410" y="92781"/>
                      <a:pt x="606634" y="220667"/>
                    </a:cubicBezTo>
                    <a:cubicBezTo>
                      <a:pt x="610461" y="234086"/>
                      <a:pt x="602629" y="248039"/>
                      <a:pt x="589190" y="251860"/>
                    </a:cubicBezTo>
                    <a:cubicBezTo>
                      <a:pt x="575839" y="255504"/>
                      <a:pt x="561688" y="247861"/>
                      <a:pt x="557950" y="234353"/>
                    </a:cubicBezTo>
                    <a:cubicBezTo>
                      <a:pt x="527779" y="127885"/>
                      <a:pt x="420888" y="50568"/>
                      <a:pt x="303762" y="50568"/>
                    </a:cubicBezTo>
                    <a:cubicBezTo>
                      <a:pt x="164208" y="50568"/>
                      <a:pt x="50642" y="163967"/>
                      <a:pt x="50642" y="303317"/>
                    </a:cubicBezTo>
                    <a:cubicBezTo>
                      <a:pt x="50642" y="442755"/>
                      <a:pt x="164208" y="556154"/>
                      <a:pt x="303762" y="556154"/>
                    </a:cubicBezTo>
                    <a:cubicBezTo>
                      <a:pt x="317824" y="556154"/>
                      <a:pt x="329127" y="567441"/>
                      <a:pt x="329127" y="581394"/>
                    </a:cubicBezTo>
                    <a:cubicBezTo>
                      <a:pt x="329127" y="595347"/>
                      <a:pt x="317824" y="606722"/>
                      <a:pt x="303762" y="606722"/>
                    </a:cubicBezTo>
                    <a:cubicBezTo>
                      <a:pt x="136261" y="606722"/>
                      <a:pt x="0" y="470661"/>
                      <a:pt x="0" y="303317"/>
                    </a:cubicBezTo>
                    <a:cubicBezTo>
                      <a:pt x="0" y="136061"/>
                      <a:pt x="136261" y="0"/>
                      <a:pt x="303762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lIns="121845" tIns="60922" rIns="121845" bIns="60922"/>
              <a:lstStyle/>
              <a:p>
                <a:pPr defTabSz="1218360"/>
                <a:endParaRPr lang="zh-CN" altLang="en-US" sz="2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122E470E-9804-40A1-9577-4BBD65D5E86E}"/>
                </a:ext>
              </a:extLst>
            </p:cNvPr>
            <p:cNvGrpSpPr/>
            <p:nvPr/>
          </p:nvGrpSpPr>
          <p:grpSpPr>
            <a:xfrm>
              <a:off x="431379" y="3800655"/>
              <a:ext cx="3254209" cy="1138774"/>
              <a:chOff x="323528" y="2850490"/>
              <a:chExt cx="2440657" cy="854081"/>
            </a:xfrm>
          </p:grpSpPr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111C1E14-B541-48EA-A46F-5824D5EF9B69}"/>
                  </a:ext>
                </a:extLst>
              </p:cNvPr>
              <p:cNvSpPr txBox="1"/>
              <p:nvPr/>
            </p:nvSpPr>
            <p:spPr>
              <a:xfrm>
                <a:off x="755576" y="2850490"/>
                <a:ext cx="1584176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836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标题文</a:t>
                </a:r>
                <a:r>
                  <a:rPr lang="zh-CN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字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83B0EEDC-FB26-4AD5-BAEC-E78314BC699B}"/>
                  </a:ext>
                </a:extLst>
              </p:cNvPr>
              <p:cNvSpPr txBox="1"/>
              <p:nvPr/>
            </p:nvSpPr>
            <p:spPr>
              <a:xfrm>
                <a:off x="323528" y="3219822"/>
                <a:ext cx="2440657" cy="484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8360"/>
                <a:r>
                  <a:rPr lang="zh-CN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描述文字描述文字</a:t>
                </a:r>
                <a:endPara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algn="ctr" defTabSz="1218360"/>
                <a:r>
                  <a:rPr lang="zh-CN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细节描述产品描述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338691" y="2512354"/>
            <a:ext cx="3254209" cy="2374524"/>
            <a:chOff x="3407738" y="2564905"/>
            <a:chExt cx="3254209" cy="2374524"/>
          </a:xfrm>
        </p:grpSpPr>
        <p:grpSp>
          <p:nvGrpSpPr>
            <p:cNvPr id="25" name="Group 24"/>
            <p:cNvGrpSpPr/>
            <p:nvPr/>
          </p:nvGrpSpPr>
          <p:grpSpPr>
            <a:xfrm>
              <a:off x="4554789" y="2564905"/>
              <a:ext cx="960107" cy="960107"/>
              <a:chOff x="4215913" y="2564905"/>
              <a:chExt cx="960107" cy="960107"/>
            </a:xfrm>
          </p:grpSpPr>
          <p:sp>
            <p:nvSpPr>
              <p:cNvPr id="5" name="椭圆 4">
                <a:extLst>
                  <a:ext uri="{FF2B5EF4-FFF2-40B4-BE49-F238E27FC236}">
                    <a16:creationId xmlns="" xmlns:a16="http://schemas.microsoft.com/office/drawing/2014/main" id="{013AD91C-603C-45EE-8451-A407E5B6A94A}"/>
                  </a:ext>
                </a:extLst>
              </p:cNvPr>
              <p:cNvSpPr/>
              <p:nvPr/>
            </p:nvSpPr>
            <p:spPr>
              <a:xfrm>
                <a:off x="4215913" y="2564905"/>
                <a:ext cx="960107" cy="960107"/>
              </a:xfrm>
              <a:prstGeom prst="ellipse">
                <a:avLst/>
              </a:prstGeom>
              <a:solidFill>
                <a:srgbClr val="DC141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121845" tIns="60922" rIns="121845" bIns="60922" rtlCol="0" anchor="ctr"/>
              <a:lstStyle/>
              <a:p>
                <a:pPr algn="ctr" defTabSz="1218360"/>
                <a:endParaRPr lang="zh-CN" altLang="en-US" sz="2400">
                  <a:solidFill>
                    <a:srgbClr val="DC14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teamwork_259513">
                <a:extLst>
                  <a:ext uri="{FF2B5EF4-FFF2-40B4-BE49-F238E27FC236}">
                    <a16:creationId xmlns="" xmlns:a16="http://schemas.microsoft.com/office/drawing/2014/main" id="{354CCC2B-7F61-4419-BE83-CE5E01DC1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46922" y="2779607"/>
                <a:ext cx="532367" cy="530703"/>
              </a:xfrm>
              <a:custGeom>
                <a:avLst/>
                <a:gdLst>
                  <a:gd name="connsiteX0" fmla="*/ 270734 w 607561"/>
                  <a:gd name="connsiteY0" fmla="*/ 547628 h 605663"/>
                  <a:gd name="connsiteX1" fmla="*/ 263969 w 607561"/>
                  <a:gd name="connsiteY1" fmla="*/ 548250 h 605663"/>
                  <a:gd name="connsiteX2" fmla="*/ 235218 w 607561"/>
                  <a:gd name="connsiteY2" fmla="*/ 577134 h 605663"/>
                  <a:gd name="connsiteX3" fmla="*/ 234417 w 607561"/>
                  <a:gd name="connsiteY3" fmla="*/ 581489 h 605663"/>
                  <a:gd name="connsiteX4" fmla="*/ 373100 w 607561"/>
                  <a:gd name="connsiteY4" fmla="*/ 581489 h 605663"/>
                  <a:gd name="connsiteX5" fmla="*/ 372388 w 607561"/>
                  <a:gd name="connsiteY5" fmla="*/ 577134 h 605663"/>
                  <a:gd name="connsiteX6" fmla="*/ 343547 w 607561"/>
                  <a:gd name="connsiteY6" fmla="*/ 548250 h 605663"/>
                  <a:gd name="connsiteX7" fmla="*/ 336871 w 607561"/>
                  <a:gd name="connsiteY7" fmla="*/ 547628 h 605663"/>
                  <a:gd name="connsiteX8" fmla="*/ 331353 w 607561"/>
                  <a:gd name="connsiteY8" fmla="*/ 547628 h 605663"/>
                  <a:gd name="connsiteX9" fmla="*/ 276253 w 607561"/>
                  <a:gd name="connsiteY9" fmla="*/ 547628 h 605663"/>
                  <a:gd name="connsiteX10" fmla="*/ 270734 w 607561"/>
                  <a:gd name="connsiteY10" fmla="*/ 523454 h 605663"/>
                  <a:gd name="connsiteX11" fmla="*/ 280793 w 607561"/>
                  <a:gd name="connsiteY11" fmla="*/ 523454 h 605663"/>
                  <a:gd name="connsiteX12" fmla="*/ 289427 w 607561"/>
                  <a:gd name="connsiteY12" fmla="*/ 526920 h 605663"/>
                  <a:gd name="connsiteX13" fmla="*/ 318179 w 607561"/>
                  <a:gd name="connsiteY13" fmla="*/ 526920 h 605663"/>
                  <a:gd name="connsiteX14" fmla="*/ 326724 w 607561"/>
                  <a:gd name="connsiteY14" fmla="*/ 523454 h 605663"/>
                  <a:gd name="connsiteX15" fmla="*/ 336871 w 607561"/>
                  <a:gd name="connsiteY15" fmla="*/ 523454 h 605663"/>
                  <a:gd name="connsiteX16" fmla="*/ 348087 w 607561"/>
                  <a:gd name="connsiteY16" fmla="*/ 524432 h 605663"/>
                  <a:gd name="connsiteX17" fmla="*/ 396155 w 607561"/>
                  <a:gd name="connsiteY17" fmla="*/ 572868 h 605663"/>
                  <a:gd name="connsiteX18" fmla="*/ 399537 w 607561"/>
                  <a:gd name="connsiteY18" fmla="*/ 591354 h 605663"/>
                  <a:gd name="connsiteX19" fmla="*/ 396867 w 607561"/>
                  <a:gd name="connsiteY19" fmla="*/ 601308 h 605663"/>
                  <a:gd name="connsiteX20" fmla="*/ 387609 w 607561"/>
                  <a:gd name="connsiteY20" fmla="*/ 605663 h 605663"/>
                  <a:gd name="connsiteX21" fmla="*/ 219997 w 607561"/>
                  <a:gd name="connsiteY21" fmla="*/ 605663 h 605663"/>
                  <a:gd name="connsiteX22" fmla="*/ 210650 w 607561"/>
                  <a:gd name="connsiteY22" fmla="*/ 601308 h 605663"/>
                  <a:gd name="connsiteX23" fmla="*/ 208069 w 607561"/>
                  <a:gd name="connsiteY23" fmla="*/ 591443 h 605663"/>
                  <a:gd name="connsiteX24" fmla="*/ 211451 w 607561"/>
                  <a:gd name="connsiteY24" fmla="*/ 572868 h 605663"/>
                  <a:gd name="connsiteX25" fmla="*/ 259519 w 607561"/>
                  <a:gd name="connsiteY25" fmla="*/ 524432 h 605663"/>
                  <a:gd name="connsiteX26" fmla="*/ 270734 w 607561"/>
                  <a:gd name="connsiteY26" fmla="*/ 523454 h 605663"/>
                  <a:gd name="connsiteX27" fmla="*/ 303767 w 607561"/>
                  <a:gd name="connsiteY27" fmla="*/ 439249 h 605663"/>
                  <a:gd name="connsiteX28" fmla="*/ 293353 w 607561"/>
                  <a:gd name="connsiteY28" fmla="*/ 443783 h 605663"/>
                  <a:gd name="connsiteX29" fmla="*/ 289436 w 607561"/>
                  <a:gd name="connsiteY29" fmla="*/ 454541 h 605663"/>
                  <a:gd name="connsiteX30" fmla="*/ 291395 w 607561"/>
                  <a:gd name="connsiteY30" fmla="*/ 484235 h 605663"/>
                  <a:gd name="connsiteX31" fmla="*/ 297002 w 607561"/>
                  <a:gd name="connsiteY31" fmla="*/ 494193 h 605663"/>
                  <a:gd name="connsiteX32" fmla="*/ 310532 w 607561"/>
                  <a:gd name="connsiteY32" fmla="*/ 494193 h 605663"/>
                  <a:gd name="connsiteX33" fmla="*/ 316139 w 607561"/>
                  <a:gd name="connsiteY33" fmla="*/ 484235 h 605663"/>
                  <a:gd name="connsiteX34" fmla="*/ 318097 w 607561"/>
                  <a:gd name="connsiteY34" fmla="*/ 454541 h 605663"/>
                  <a:gd name="connsiteX35" fmla="*/ 314270 w 607561"/>
                  <a:gd name="connsiteY35" fmla="*/ 443783 h 605663"/>
                  <a:gd name="connsiteX36" fmla="*/ 303767 w 607561"/>
                  <a:gd name="connsiteY36" fmla="*/ 439249 h 605663"/>
                  <a:gd name="connsiteX37" fmla="*/ 303767 w 607561"/>
                  <a:gd name="connsiteY37" fmla="*/ 415066 h 605663"/>
                  <a:gd name="connsiteX38" fmla="*/ 331894 w 607561"/>
                  <a:gd name="connsiteY38" fmla="*/ 427246 h 605663"/>
                  <a:gd name="connsiteX39" fmla="*/ 342308 w 607561"/>
                  <a:gd name="connsiteY39" fmla="*/ 456052 h 605663"/>
                  <a:gd name="connsiteX40" fmla="*/ 340350 w 607561"/>
                  <a:gd name="connsiteY40" fmla="*/ 485747 h 605663"/>
                  <a:gd name="connsiteX41" fmla="*/ 323705 w 607561"/>
                  <a:gd name="connsiteY41" fmla="*/ 514552 h 605663"/>
                  <a:gd name="connsiteX42" fmla="*/ 303767 w 607561"/>
                  <a:gd name="connsiteY42" fmla="*/ 520420 h 605663"/>
                  <a:gd name="connsiteX43" fmla="*/ 283829 w 607561"/>
                  <a:gd name="connsiteY43" fmla="*/ 514552 h 605663"/>
                  <a:gd name="connsiteX44" fmla="*/ 267273 w 607561"/>
                  <a:gd name="connsiteY44" fmla="*/ 485747 h 605663"/>
                  <a:gd name="connsiteX45" fmla="*/ 265315 w 607561"/>
                  <a:gd name="connsiteY45" fmla="*/ 456052 h 605663"/>
                  <a:gd name="connsiteX46" fmla="*/ 275640 w 607561"/>
                  <a:gd name="connsiteY46" fmla="*/ 427246 h 605663"/>
                  <a:gd name="connsiteX47" fmla="*/ 303767 w 607561"/>
                  <a:gd name="connsiteY47" fmla="*/ 415066 h 605663"/>
                  <a:gd name="connsiteX48" fmla="*/ 490802 w 607561"/>
                  <a:gd name="connsiteY48" fmla="*/ 414596 h 605663"/>
                  <a:gd name="connsiteX49" fmla="*/ 499826 w 607561"/>
                  <a:gd name="connsiteY49" fmla="*/ 416717 h 605663"/>
                  <a:gd name="connsiteX50" fmla="*/ 502585 w 607561"/>
                  <a:gd name="connsiteY50" fmla="*/ 433509 h 605663"/>
                  <a:gd name="connsiteX51" fmla="*/ 382324 w 607561"/>
                  <a:gd name="connsiteY51" fmla="*/ 522621 h 605663"/>
                  <a:gd name="connsiteX52" fmla="*/ 378497 w 607561"/>
                  <a:gd name="connsiteY52" fmla="*/ 523243 h 605663"/>
                  <a:gd name="connsiteX53" fmla="*/ 367014 w 607561"/>
                  <a:gd name="connsiteY53" fmla="*/ 515069 h 605663"/>
                  <a:gd name="connsiteX54" fmla="*/ 374580 w 607561"/>
                  <a:gd name="connsiteY54" fmla="*/ 499699 h 605663"/>
                  <a:gd name="connsiteX55" fmla="*/ 482913 w 607561"/>
                  <a:gd name="connsiteY55" fmla="*/ 419472 h 605663"/>
                  <a:gd name="connsiteX56" fmla="*/ 490802 w 607561"/>
                  <a:gd name="connsiteY56" fmla="*/ 414596 h 605663"/>
                  <a:gd name="connsiteX57" fmla="*/ 117156 w 607561"/>
                  <a:gd name="connsiteY57" fmla="*/ 414585 h 605663"/>
                  <a:gd name="connsiteX58" fmla="*/ 125045 w 607561"/>
                  <a:gd name="connsiteY58" fmla="*/ 419472 h 605663"/>
                  <a:gd name="connsiteX59" fmla="*/ 233378 w 607561"/>
                  <a:gd name="connsiteY59" fmla="*/ 499699 h 605663"/>
                  <a:gd name="connsiteX60" fmla="*/ 240944 w 607561"/>
                  <a:gd name="connsiteY60" fmla="*/ 515069 h 605663"/>
                  <a:gd name="connsiteX61" fmla="*/ 229461 w 607561"/>
                  <a:gd name="connsiteY61" fmla="*/ 523243 h 605663"/>
                  <a:gd name="connsiteX62" fmla="*/ 225634 w 607561"/>
                  <a:gd name="connsiteY62" fmla="*/ 522621 h 605663"/>
                  <a:gd name="connsiteX63" fmla="*/ 105373 w 607561"/>
                  <a:gd name="connsiteY63" fmla="*/ 433509 h 605663"/>
                  <a:gd name="connsiteX64" fmla="*/ 108132 w 607561"/>
                  <a:gd name="connsiteY64" fmla="*/ 416628 h 605663"/>
                  <a:gd name="connsiteX65" fmla="*/ 117156 w 607561"/>
                  <a:gd name="connsiteY65" fmla="*/ 414585 h 605663"/>
                  <a:gd name="connsiteX66" fmla="*/ 478543 w 607561"/>
                  <a:gd name="connsiteY66" fmla="*/ 340025 h 605663"/>
                  <a:gd name="connsiteX67" fmla="*/ 471867 w 607561"/>
                  <a:gd name="connsiteY67" fmla="*/ 340647 h 605663"/>
                  <a:gd name="connsiteX68" fmla="*/ 443119 w 607561"/>
                  <a:gd name="connsiteY68" fmla="*/ 369620 h 605663"/>
                  <a:gd name="connsiteX69" fmla="*/ 442318 w 607561"/>
                  <a:gd name="connsiteY69" fmla="*/ 373886 h 605663"/>
                  <a:gd name="connsiteX70" fmla="*/ 580988 w 607561"/>
                  <a:gd name="connsiteY70" fmla="*/ 373886 h 605663"/>
                  <a:gd name="connsiteX71" fmla="*/ 580187 w 607561"/>
                  <a:gd name="connsiteY71" fmla="*/ 369620 h 605663"/>
                  <a:gd name="connsiteX72" fmla="*/ 551438 w 607561"/>
                  <a:gd name="connsiteY72" fmla="*/ 340647 h 605663"/>
                  <a:gd name="connsiteX73" fmla="*/ 544763 w 607561"/>
                  <a:gd name="connsiteY73" fmla="*/ 340025 h 605663"/>
                  <a:gd name="connsiteX74" fmla="*/ 539155 w 607561"/>
                  <a:gd name="connsiteY74" fmla="*/ 340025 h 605663"/>
                  <a:gd name="connsiteX75" fmla="*/ 511653 w 607561"/>
                  <a:gd name="connsiteY75" fmla="*/ 349534 h 605663"/>
                  <a:gd name="connsiteX76" fmla="*/ 484150 w 607561"/>
                  <a:gd name="connsiteY76" fmla="*/ 340025 h 605663"/>
                  <a:gd name="connsiteX77" fmla="*/ 62842 w 607561"/>
                  <a:gd name="connsiteY77" fmla="*/ 340025 h 605663"/>
                  <a:gd name="connsiteX78" fmla="*/ 56167 w 607561"/>
                  <a:gd name="connsiteY78" fmla="*/ 340647 h 605663"/>
                  <a:gd name="connsiteX79" fmla="*/ 27418 w 607561"/>
                  <a:gd name="connsiteY79" fmla="*/ 369620 h 605663"/>
                  <a:gd name="connsiteX80" fmla="*/ 26617 w 607561"/>
                  <a:gd name="connsiteY80" fmla="*/ 373886 h 605663"/>
                  <a:gd name="connsiteX81" fmla="*/ 165287 w 607561"/>
                  <a:gd name="connsiteY81" fmla="*/ 373886 h 605663"/>
                  <a:gd name="connsiteX82" fmla="*/ 164486 w 607561"/>
                  <a:gd name="connsiteY82" fmla="*/ 369620 h 605663"/>
                  <a:gd name="connsiteX83" fmla="*/ 135738 w 607561"/>
                  <a:gd name="connsiteY83" fmla="*/ 340647 h 605663"/>
                  <a:gd name="connsiteX84" fmla="*/ 128973 w 607561"/>
                  <a:gd name="connsiteY84" fmla="*/ 340025 h 605663"/>
                  <a:gd name="connsiteX85" fmla="*/ 123455 w 607561"/>
                  <a:gd name="connsiteY85" fmla="*/ 340025 h 605663"/>
                  <a:gd name="connsiteX86" fmla="*/ 95952 w 607561"/>
                  <a:gd name="connsiteY86" fmla="*/ 349534 h 605663"/>
                  <a:gd name="connsiteX87" fmla="*/ 68450 w 607561"/>
                  <a:gd name="connsiteY87" fmla="*/ 340025 h 605663"/>
                  <a:gd name="connsiteX88" fmla="*/ 478543 w 607561"/>
                  <a:gd name="connsiteY88" fmla="*/ 315851 h 605663"/>
                  <a:gd name="connsiteX89" fmla="*/ 488689 w 607561"/>
                  <a:gd name="connsiteY89" fmla="*/ 315851 h 605663"/>
                  <a:gd name="connsiteX90" fmla="*/ 497234 w 607561"/>
                  <a:gd name="connsiteY90" fmla="*/ 319406 h 605663"/>
                  <a:gd name="connsiteX91" fmla="*/ 526071 w 607561"/>
                  <a:gd name="connsiteY91" fmla="*/ 319406 h 605663"/>
                  <a:gd name="connsiteX92" fmla="*/ 534616 w 607561"/>
                  <a:gd name="connsiteY92" fmla="*/ 315851 h 605663"/>
                  <a:gd name="connsiteX93" fmla="*/ 544763 w 607561"/>
                  <a:gd name="connsiteY93" fmla="*/ 315851 h 605663"/>
                  <a:gd name="connsiteX94" fmla="*/ 555888 w 607561"/>
                  <a:gd name="connsiteY94" fmla="*/ 316917 h 605663"/>
                  <a:gd name="connsiteX95" fmla="*/ 604040 w 607561"/>
                  <a:gd name="connsiteY95" fmla="*/ 365265 h 605663"/>
                  <a:gd name="connsiteX96" fmla="*/ 607333 w 607561"/>
                  <a:gd name="connsiteY96" fmla="*/ 383840 h 605663"/>
                  <a:gd name="connsiteX97" fmla="*/ 604752 w 607561"/>
                  <a:gd name="connsiteY97" fmla="*/ 393705 h 605663"/>
                  <a:gd name="connsiteX98" fmla="*/ 595495 w 607561"/>
                  <a:gd name="connsiteY98" fmla="*/ 398060 h 605663"/>
                  <a:gd name="connsiteX99" fmla="*/ 427810 w 607561"/>
                  <a:gd name="connsiteY99" fmla="*/ 398060 h 605663"/>
                  <a:gd name="connsiteX100" fmla="*/ 418553 w 607561"/>
                  <a:gd name="connsiteY100" fmla="*/ 393705 h 605663"/>
                  <a:gd name="connsiteX101" fmla="*/ 415883 w 607561"/>
                  <a:gd name="connsiteY101" fmla="*/ 383840 h 605663"/>
                  <a:gd name="connsiteX102" fmla="*/ 419265 w 607561"/>
                  <a:gd name="connsiteY102" fmla="*/ 365265 h 605663"/>
                  <a:gd name="connsiteX103" fmla="*/ 467417 w 607561"/>
                  <a:gd name="connsiteY103" fmla="*/ 316917 h 605663"/>
                  <a:gd name="connsiteX104" fmla="*/ 478543 w 607561"/>
                  <a:gd name="connsiteY104" fmla="*/ 315851 h 605663"/>
                  <a:gd name="connsiteX105" fmla="*/ 62842 w 607561"/>
                  <a:gd name="connsiteY105" fmla="*/ 315851 h 605663"/>
                  <a:gd name="connsiteX106" fmla="*/ 72989 w 607561"/>
                  <a:gd name="connsiteY106" fmla="*/ 315851 h 605663"/>
                  <a:gd name="connsiteX107" fmla="*/ 81534 w 607561"/>
                  <a:gd name="connsiteY107" fmla="*/ 319406 h 605663"/>
                  <a:gd name="connsiteX108" fmla="*/ 110282 w 607561"/>
                  <a:gd name="connsiteY108" fmla="*/ 319406 h 605663"/>
                  <a:gd name="connsiteX109" fmla="*/ 118916 w 607561"/>
                  <a:gd name="connsiteY109" fmla="*/ 315851 h 605663"/>
                  <a:gd name="connsiteX110" fmla="*/ 128973 w 607561"/>
                  <a:gd name="connsiteY110" fmla="*/ 315851 h 605663"/>
                  <a:gd name="connsiteX111" fmla="*/ 140188 w 607561"/>
                  <a:gd name="connsiteY111" fmla="*/ 316917 h 605663"/>
                  <a:gd name="connsiteX112" fmla="*/ 188340 w 607561"/>
                  <a:gd name="connsiteY112" fmla="*/ 365265 h 605663"/>
                  <a:gd name="connsiteX113" fmla="*/ 191633 w 607561"/>
                  <a:gd name="connsiteY113" fmla="*/ 383840 h 605663"/>
                  <a:gd name="connsiteX114" fmla="*/ 189052 w 607561"/>
                  <a:gd name="connsiteY114" fmla="*/ 393705 h 605663"/>
                  <a:gd name="connsiteX115" fmla="*/ 179795 w 607561"/>
                  <a:gd name="connsiteY115" fmla="*/ 398060 h 605663"/>
                  <a:gd name="connsiteX116" fmla="*/ 12110 w 607561"/>
                  <a:gd name="connsiteY116" fmla="*/ 398060 h 605663"/>
                  <a:gd name="connsiteX117" fmla="*/ 2853 w 607561"/>
                  <a:gd name="connsiteY117" fmla="*/ 393705 h 605663"/>
                  <a:gd name="connsiteX118" fmla="*/ 183 w 607561"/>
                  <a:gd name="connsiteY118" fmla="*/ 383840 h 605663"/>
                  <a:gd name="connsiteX119" fmla="*/ 3565 w 607561"/>
                  <a:gd name="connsiteY119" fmla="*/ 365265 h 605663"/>
                  <a:gd name="connsiteX120" fmla="*/ 51628 w 607561"/>
                  <a:gd name="connsiteY120" fmla="*/ 316917 h 605663"/>
                  <a:gd name="connsiteX121" fmla="*/ 62842 w 607561"/>
                  <a:gd name="connsiteY121" fmla="*/ 315851 h 605663"/>
                  <a:gd name="connsiteX122" fmla="*/ 511653 w 607561"/>
                  <a:gd name="connsiteY122" fmla="*/ 231644 h 605663"/>
                  <a:gd name="connsiteX123" fmla="*/ 501150 w 607561"/>
                  <a:gd name="connsiteY123" fmla="*/ 236179 h 605663"/>
                  <a:gd name="connsiteX124" fmla="*/ 497323 w 607561"/>
                  <a:gd name="connsiteY124" fmla="*/ 246936 h 605663"/>
                  <a:gd name="connsiteX125" fmla="*/ 499281 w 607561"/>
                  <a:gd name="connsiteY125" fmla="*/ 276631 h 605663"/>
                  <a:gd name="connsiteX126" fmla="*/ 504888 w 607561"/>
                  <a:gd name="connsiteY126" fmla="*/ 286677 h 605663"/>
                  <a:gd name="connsiteX127" fmla="*/ 518418 w 607561"/>
                  <a:gd name="connsiteY127" fmla="*/ 286677 h 605663"/>
                  <a:gd name="connsiteX128" fmla="*/ 524025 w 607561"/>
                  <a:gd name="connsiteY128" fmla="*/ 276631 h 605663"/>
                  <a:gd name="connsiteX129" fmla="*/ 525984 w 607561"/>
                  <a:gd name="connsiteY129" fmla="*/ 246936 h 605663"/>
                  <a:gd name="connsiteX130" fmla="*/ 522156 w 607561"/>
                  <a:gd name="connsiteY130" fmla="*/ 236179 h 605663"/>
                  <a:gd name="connsiteX131" fmla="*/ 511653 w 607561"/>
                  <a:gd name="connsiteY131" fmla="*/ 231644 h 605663"/>
                  <a:gd name="connsiteX132" fmla="*/ 95952 w 607561"/>
                  <a:gd name="connsiteY132" fmla="*/ 231644 h 605663"/>
                  <a:gd name="connsiteX133" fmla="*/ 85449 w 607561"/>
                  <a:gd name="connsiteY133" fmla="*/ 236179 h 605663"/>
                  <a:gd name="connsiteX134" fmla="*/ 81621 w 607561"/>
                  <a:gd name="connsiteY134" fmla="*/ 246936 h 605663"/>
                  <a:gd name="connsiteX135" fmla="*/ 83580 w 607561"/>
                  <a:gd name="connsiteY135" fmla="*/ 276631 h 605663"/>
                  <a:gd name="connsiteX136" fmla="*/ 89187 w 607561"/>
                  <a:gd name="connsiteY136" fmla="*/ 286677 h 605663"/>
                  <a:gd name="connsiteX137" fmla="*/ 102717 w 607561"/>
                  <a:gd name="connsiteY137" fmla="*/ 286677 h 605663"/>
                  <a:gd name="connsiteX138" fmla="*/ 108324 w 607561"/>
                  <a:gd name="connsiteY138" fmla="*/ 276631 h 605663"/>
                  <a:gd name="connsiteX139" fmla="*/ 110282 w 607561"/>
                  <a:gd name="connsiteY139" fmla="*/ 246936 h 605663"/>
                  <a:gd name="connsiteX140" fmla="*/ 106366 w 607561"/>
                  <a:gd name="connsiteY140" fmla="*/ 236179 h 605663"/>
                  <a:gd name="connsiteX141" fmla="*/ 95952 w 607561"/>
                  <a:gd name="connsiteY141" fmla="*/ 231644 h 605663"/>
                  <a:gd name="connsiteX142" fmla="*/ 511653 w 607561"/>
                  <a:gd name="connsiteY142" fmla="*/ 207462 h 605663"/>
                  <a:gd name="connsiteX143" fmla="*/ 539780 w 607561"/>
                  <a:gd name="connsiteY143" fmla="*/ 219642 h 605663"/>
                  <a:gd name="connsiteX144" fmla="*/ 550105 w 607561"/>
                  <a:gd name="connsiteY144" fmla="*/ 248537 h 605663"/>
                  <a:gd name="connsiteX145" fmla="*/ 548147 w 607561"/>
                  <a:gd name="connsiteY145" fmla="*/ 278231 h 605663"/>
                  <a:gd name="connsiteX146" fmla="*/ 531591 w 607561"/>
                  <a:gd name="connsiteY146" fmla="*/ 306948 h 605663"/>
                  <a:gd name="connsiteX147" fmla="*/ 511653 w 607561"/>
                  <a:gd name="connsiteY147" fmla="*/ 312816 h 605663"/>
                  <a:gd name="connsiteX148" fmla="*/ 491715 w 607561"/>
                  <a:gd name="connsiteY148" fmla="*/ 306948 h 605663"/>
                  <a:gd name="connsiteX149" fmla="*/ 475070 w 607561"/>
                  <a:gd name="connsiteY149" fmla="*/ 278231 h 605663"/>
                  <a:gd name="connsiteX150" fmla="*/ 473201 w 607561"/>
                  <a:gd name="connsiteY150" fmla="*/ 248537 h 605663"/>
                  <a:gd name="connsiteX151" fmla="*/ 483526 w 607561"/>
                  <a:gd name="connsiteY151" fmla="*/ 219731 h 605663"/>
                  <a:gd name="connsiteX152" fmla="*/ 511653 w 607561"/>
                  <a:gd name="connsiteY152" fmla="*/ 207462 h 605663"/>
                  <a:gd name="connsiteX153" fmla="*/ 95952 w 607561"/>
                  <a:gd name="connsiteY153" fmla="*/ 207462 h 605663"/>
                  <a:gd name="connsiteX154" fmla="*/ 124079 w 607561"/>
                  <a:gd name="connsiteY154" fmla="*/ 219731 h 605663"/>
                  <a:gd name="connsiteX155" fmla="*/ 134404 w 607561"/>
                  <a:gd name="connsiteY155" fmla="*/ 248537 h 605663"/>
                  <a:gd name="connsiteX156" fmla="*/ 132446 w 607561"/>
                  <a:gd name="connsiteY156" fmla="*/ 278231 h 605663"/>
                  <a:gd name="connsiteX157" fmla="*/ 115890 w 607561"/>
                  <a:gd name="connsiteY157" fmla="*/ 306948 h 605663"/>
                  <a:gd name="connsiteX158" fmla="*/ 95952 w 607561"/>
                  <a:gd name="connsiteY158" fmla="*/ 312816 h 605663"/>
                  <a:gd name="connsiteX159" fmla="*/ 76014 w 607561"/>
                  <a:gd name="connsiteY159" fmla="*/ 306948 h 605663"/>
                  <a:gd name="connsiteX160" fmla="*/ 59369 w 607561"/>
                  <a:gd name="connsiteY160" fmla="*/ 278231 h 605663"/>
                  <a:gd name="connsiteX161" fmla="*/ 57411 w 607561"/>
                  <a:gd name="connsiteY161" fmla="*/ 248537 h 605663"/>
                  <a:gd name="connsiteX162" fmla="*/ 67825 w 607561"/>
                  <a:gd name="connsiteY162" fmla="*/ 219731 h 605663"/>
                  <a:gd name="connsiteX163" fmla="*/ 95952 w 607561"/>
                  <a:gd name="connsiteY163" fmla="*/ 207462 h 605663"/>
                  <a:gd name="connsiteX164" fmla="*/ 270734 w 607561"/>
                  <a:gd name="connsiteY164" fmla="*/ 132403 h 605663"/>
                  <a:gd name="connsiteX165" fmla="*/ 263969 w 607561"/>
                  <a:gd name="connsiteY165" fmla="*/ 133114 h 605663"/>
                  <a:gd name="connsiteX166" fmla="*/ 235218 w 607561"/>
                  <a:gd name="connsiteY166" fmla="*/ 161998 h 605663"/>
                  <a:gd name="connsiteX167" fmla="*/ 234417 w 607561"/>
                  <a:gd name="connsiteY167" fmla="*/ 166353 h 605663"/>
                  <a:gd name="connsiteX168" fmla="*/ 373100 w 607561"/>
                  <a:gd name="connsiteY168" fmla="*/ 166353 h 605663"/>
                  <a:gd name="connsiteX169" fmla="*/ 372388 w 607561"/>
                  <a:gd name="connsiteY169" fmla="*/ 161998 h 605663"/>
                  <a:gd name="connsiteX170" fmla="*/ 343547 w 607561"/>
                  <a:gd name="connsiteY170" fmla="*/ 133114 h 605663"/>
                  <a:gd name="connsiteX171" fmla="*/ 336871 w 607561"/>
                  <a:gd name="connsiteY171" fmla="*/ 132403 h 605663"/>
                  <a:gd name="connsiteX172" fmla="*/ 331353 w 607561"/>
                  <a:gd name="connsiteY172" fmla="*/ 132403 h 605663"/>
                  <a:gd name="connsiteX173" fmla="*/ 303758 w 607561"/>
                  <a:gd name="connsiteY173" fmla="*/ 141912 h 605663"/>
                  <a:gd name="connsiteX174" fmla="*/ 276253 w 607561"/>
                  <a:gd name="connsiteY174" fmla="*/ 132403 h 605663"/>
                  <a:gd name="connsiteX175" fmla="*/ 270734 w 607561"/>
                  <a:gd name="connsiteY175" fmla="*/ 108318 h 605663"/>
                  <a:gd name="connsiteX176" fmla="*/ 280793 w 607561"/>
                  <a:gd name="connsiteY176" fmla="*/ 108318 h 605663"/>
                  <a:gd name="connsiteX177" fmla="*/ 289427 w 607561"/>
                  <a:gd name="connsiteY177" fmla="*/ 111784 h 605663"/>
                  <a:gd name="connsiteX178" fmla="*/ 303758 w 607561"/>
                  <a:gd name="connsiteY178" fmla="*/ 117739 h 605663"/>
                  <a:gd name="connsiteX179" fmla="*/ 318179 w 607561"/>
                  <a:gd name="connsiteY179" fmla="*/ 111784 h 605663"/>
                  <a:gd name="connsiteX180" fmla="*/ 326724 w 607561"/>
                  <a:gd name="connsiteY180" fmla="*/ 108318 h 605663"/>
                  <a:gd name="connsiteX181" fmla="*/ 336871 w 607561"/>
                  <a:gd name="connsiteY181" fmla="*/ 108318 h 605663"/>
                  <a:gd name="connsiteX182" fmla="*/ 348087 w 607561"/>
                  <a:gd name="connsiteY182" fmla="*/ 109295 h 605663"/>
                  <a:gd name="connsiteX183" fmla="*/ 396155 w 607561"/>
                  <a:gd name="connsiteY183" fmla="*/ 157732 h 605663"/>
                  <a:gd name="connsiteX184" fmla="*/ 399537 w 607561"/>
                  <a:gd name="connsiteY184" fmla="*/ 176218 h 605663"/>
                  <a:gd name="connsiteX185" fmla="*/ 396867 w 607561"/>
                  <a:gd name="connsiteY185" fmla="*/ 186172 h 605663"/>
                  <a:gd name="connsiteX186" fmla="*/ 387609 w 607561"/>
                  <a:gd name="connsiteY186" fmla="*/ 190527 h 605663"/>
                  <a:gd name="connsiteX187" fmla="*/ 219997 w 607561"/>
                  <a:gd name="connsiteY187" fmla="*/ 190527 h 605663"/>
                  <a:gd name="connsiteX188" fmla="*/ 210650 w 607561"/>
                  <a:gd name="connsiteY188" fmla="*/ 186172 h 605663"/>
                  <a:gd name="connsiteX189" fmla="*/ 208069 w 607561"/>
                  <a:gd name="connsiteY189" fmla="*/ 176218 h 605663"/>
                  <a:gd name="connsiteX190" fmla="*/ 211451 w 607561"/>
                  <a:gd name="connsiteY190" fmla="*/ 157732 h 605663"/>
                  <a:gd name="connsiteX191" fmla="*/ 259519 w 607561"/>
                  <a:gd name="connsiteY191" fmla="*/ 109295 h 605663"/>
                  <a:gd name="connsiteX192" fmla="*/ 270734 w 607561"/>
                  <a:gd name="connsiteY192" fmla="*/ 108318 h 605663"/>
                  <a:gd name="connsiteX193" fmla="*/ 413861 w 607561"/>
                  <a:gd name="connsiteY193" fmla="*/ 87316 h 605663"/>
                  <a:gd name="connsiteX194" fmla="*/ 423096 w 607561"/>
                  <a:gd name="connsiteY194" fmla="*/ 88372 h 605663"/>
                  <a:gd name="connsiteX195" fmla="*/ 502586 w 607561"/>
                  <a:gd name="connsiteY195" fmla="*/ 159488 h 605663"/>
                  <a:gd name="connsiteX196" fmla="*/ 499826 w 607561"/>
                  <a:gd name="connsiteY196" fmla="*/ 176290 h 605663"/>
                  <a:gd name="connsiteX197" fmla="*/ 492794 w 607561"/>
                  <a:gd name="connsiteY197" fmla="*/ 178601 h 605663"/>
                  <a:gd name="connsiteX198" fmla="*/ 482913 w 607561"/>
                  <a:gd name="connsiteY198" fmla="*/ 173534 h 605663"/>
                  <a:gd name="connsiteX199" fmla="*/ 411257 w 607561"/>
                  <a:gd name="connsiteY199" fmla="*/ 109529 h 605663"/>
                  <a:gd name="connsiteX200" fmla="*/ 406629 w 607561"/>
                  <a:gd name="connsiteY200" fmla="*/ 92995 h 605663"/>
                  <a:gd name="connsiteX201" fmla="*/ 413861 w 607561"/>
                  <a:gd name="connsiteY201" fmla="*/ 87316 h 605663"/>
                  <a:gd name="connsiteX202" fmla="*/ 382342 w 607561"/>
                  <a:gd name="connsiteY202" fmla="*/ 70370 h 605663"/>
                  <a:gd name="connsiteX203" fmla="*/ 388579 w 607561"/>
                  <a:gd name="connsiteY203" fmla="*/ 72592 h 605663"/>
                  <a:gd name="connsiteX204" fmla="*/ 395796 w 607561"/>
                  <a:gd name="connsiteY204" fmla="*/ 88058 h 605663"/>
                  <a:gd name="connsiteX205" fmla="*/ 384391 w 607561"/>
                  <a:gd name="connsiteY205" fmla="*/ 95969 h 605663"/>
                  <a:gd name="connsiteX206" fmla="*/ 380203 w 607561"/>
                  <a:gd name="connsiteY206" fmla="*/ 95258 h 605663"/>
                  <a:gd name="connsiteX207" fmla="*/ 374590 w 607561"/>
                  <a:gd name="connsiteY207" fmla="*/ 93213 h 605663"/>
                  <a:gd name="connsiteX208" fmla="*/ 367016 w 607561"/>
                  <a:gd name="connsiteY208" fmla="*/ 77925 h 605663"/>
                  <a:gd name="connsiteX209" fmla="*/ 382342 w 607561"/>
                  <a:gd name="connsiteY209" fmla="*/ 70370 h 605663"/>
                  <a:gd name="connsiteX210" fmla="*/ 225634 w 607561"/>
                  <a:gd name="connsiteY210" fmla="*/ 70370 h 605663"/>
                  <a:gd name="connsiteX211" fmla="*/ 240944 w 607561"/>
                  <a:gd name="connsiteY211" fmla="*/ 77923 h 605663"/>
                  <a:gd name="connsiteX212" fmla="*/ 233378 w 607561"/>
                  <a:gd name="connsiteY212" fmla="*/ 93207 h 605663"/>
                  <a:gd name="connsiteX213" fmla="*/ 125045 w 607561"/>
                  <a:gd name="connsiteY213" fmla="*/ 173536 h 605663"/>
                  <a:gd name="connsiteX214" fmla="*/ 115164 w 607561"/>
                  <a:gd name="connsiteY214" fmla="*/ 178601 h 605663"/>
                  <a:gd name="connsiteX215" fmla="*/ 108132 w 607561"/>
                  <a:gd name="connsiteY215" fmla="*/ 176291 h 605663"/>
                  <a:gd name="connsiteX216" fmla="*/ 105373 w 607561"/>
                  <a:gd name="connsiteY216" fmla="*/ 159496 h 605663"/>
                  <a:gd name="connsiteX217" fmla="*/ 225634 w 607561"/>
                  <a:gd name="connsiteY217" fmla="*/ 70370 h 605663"/>
                  <a:gd name="connsiteX218" fmla="*/ 303767 w 607561"/>
                  <a:gd name="connsiteY218" fmla="*/ 24166 h 605663"/>
                  <a:gd name="connsiteX219" fmla="*/ 293353 w 607561"/>
                  <a:gd name="connsiteY219" fmla="*/ 28698 h 605663"/>
                  <a:gd name="connsiteX220" fmla="*/ 289436 w 607561"/>
                  <a:gd name="connsiteY220" fmla="*/ 39448 h 605663"/>
                  <a:gd name="connsiteX221" fmla="*/ 291395 w 607561"/>
                  <a:gd name="connsiteY221" fmla="*/ 69123 h 605663"/>
                  <a:gd name="connsiteX222" fmla="*/ 297002 w 607561"/>
                  <a:gd name="connsiteY222" fmla="*/ 79074 h 605663"/>
                  <a:gd name="connsiteX223" fmla="*/ 310532 w 607561"/>
                  <a:gd name="connsiteY223" fmla="*/ 79074 h 605663"/>
                  <a:gd name="connsiteX224" fmla="*/ 316139 w 607561"/>
                  <a:gd name="connsiteY224" fmla="*/ 69123 h 605663"/>
                  <a:gd name="connsiteX225" fmla="*/ 318097 w 607561"/>
                  <a:gd name="connsiteY225" fmla="*/ 39448 h 605663"/>
                  <a:gd name="connsiteX226" fmla="*/ 314270 w 607561"/>
                  <a:gd name="connsiteY226" fmla="*/ 28698 h 605663"/>
                  <a:gd name="connsiteX227" fmla="*/ 303767 w 607561"/>
                  <a:gd name="connsiteY227" fmla="*/ 24166 h 605663"/>
                  <a:gd name="connsiteX228" fmla="*/ 303767 w 607561"/>
                  <a:gd name="connsiteY228" fmla="*/ 0 h 605663"/>
                  <a:gd name="connsiteX229" fmla="*/ 331894 w 607561"/>
                  <a:gd name="connsiteY229" fmla="*/ 12172 h 605663"/>
                  <a:gd name="connsiteX230" fmla="*/ 342308 w 607561"/>
                  <a:gd name="connsiteY230" fmla="*/ 40958 h 605663"/>
                  <a:gd name="connsiteX231" fmla="*/ 340350 w 607561"/>
                  <a:gd name="connsiteY231" fmla="*/ 70633 h 605663"/>
                  <a:gd name="connsiteX232" fmla="*/ 323705 w 607561"/>
                  <a:gd name="connsiteY232" fmla="*/ 99331 h 605663"/>
                  <a:gd name="connsiteX233" fmla="*/ 303767 w 607561"/>
                  <a:gd name="connsiteY233" fmla="*/ 105284 h 605663"/>
                  <a:gd name="connsiteX234" fmla="*/ 283829 w 607561"/>
                  <a:gd name="connsiteY234" fmla="*/ 99331 h 605663"/>
                  <a:gd name="connsiteX235" fmla="*/ 267273 w 607561"/>
                  <a:gd name="connsiteY235" fmla="*/ 70633 h 605663"/>
                  <a:gd name="connsiteX236" fmla="*/ 265315 w 607561"/>
                  <a:gd name="connsiteY236" fmla="*/ 40958 h 605663"/>
                  <a:gd name="connsiteX237" fmla="*/ 275640 w 607561"/>
                  <a:gd name="connsiteY237" fmla="*/ 12172 h 605663"/>
                  <a:gd name="connsiteX238" fmla="*/ 303767 w 607561"/>
                  <a:gd name="connsiteY238" fmla="*/ 0 h 60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</a:cxnLst>
                <a:rect l="l" t="t" r="r" b="b"/>
                <a:pathLst>
                  <a:path w="607561" h="605663">
                    <a:moveTo>
                      <a:pt x="270734" y="547628"/>
                    </a:moveTo>
                    <a:cubicBezTo>
                      <a:pt x="268420" y="547628"/>
                      <a:pt x="266195" y="547806"/>
                      <a:pt x="263969" y="548250"/>
                    </a:cubicBezTo>
                    <a:cubicBezTo>
                      <a:pt x="249460" y="550916"/>
                      <a:pt x="237888" y="562559"/>
                      <a:pt x="235218" y="577134"/>
                    </a:cubicBezTo>
                    <a:lnTo>
                      <a:pt x="234417" y="581489"/>
                    </a:lnTo>
                    <a:lnTo>
                      <a:pt x="373100" y="581489"/>
                    </a:lnTo>
                    <a:lnTo>
                      <a:pt x="372388" y="577134"/>
                    </a:lnTo>
                    <a:cubicBezTo>
                      <a:pt x="369718" y="562559"/>
                      <a:pt x="358146" y="550916"/>
                      <a:pt x="343547" y="548250"/>
                    </a:cubicBezTo>
                    <a:cubicBezTo>
                      <a:pt x="341411" y="547806"/>
                      <a:pt x="339097" y="547628"/>
                      <a:pt x="336871" y="547628"/>
                    </a:cubicBezTo>
                    <a:lnTo>
                      <a:pt x="331353" y="547628"/>
                    </a:lnTo>
                    <a:cubicBezTo>
                      <a:pt x="315241" y="560248"/>
                      <a:pt x="292365" y="560248"/>
                      <a:pt x="276253" y="547628"/>
                    </a:cubicBezTo>
                    <a:close/>
                    <a:moveTo>
                      <a:pt x="270734" y="523454"/>
                    </a:moveTo>
                    <a:lnTo>
                      <a:pt x="280793" y="523454"/>
                    </a:lnTo>
                    <a:cubicBezTo>
                      <a:pt x="283997" y="523454"/>
                      <a:pt x="287113" y="524698"/>
                      <a:pt x="289427" y="526920"/>
                    </a:cubicBezTo>
                    <a:cubicBezTo>
                      <a:pt x="297349" y="534919"/>
                      <a:pt x="310256" y="534919"/>
                      <a:pt x="318179" y="526920"/>
                    </a:cubicBezTo>
                    <a:cubicBezTo>
                      <a:pt x="320493" y="524698"/>
                      <a:pt x="323519" y="523454"/>
                      <a:pt x="326724" y="523454"/>
                    </a:cubicBezTo>
                    <a:lnTo>
                      <a:pt x="336871" y="523454"/>
                    </a:lnTo>
                    <a:cubicBezTo>
                      <a:pt x="340610" y="523454"/>
                      <a:pt x="344348" y="523810"/>
                      <a:pt x="348087" y="524432"/>
                    </a:cubicBezTo>
                    <a:cubicBezTo>
                      <a:pt x="372388" y="529053"/>
                      <a:pt x="391704" y="548517"/>
                      <a:pt x="396155" y="572868"/>
                    </a:cubicBezTo>
                    <a:lnTo>
                      <a:pt x="399537" y="591354"/>
                    </a:lnTo>
                    <a:cubicBezTo>
                      <a:pt x="400160" y="594909"/>
                      <a:pt x="399181" y="598553"/>
                      <a:pt x="396867" y="601308"/>
                    </a:cubicBezTo>
                    <a:cubicBezTo>
                      <a:pt x="394641" y="604063"/>
                      <a:pt x="391170" y="605663"/>
                      <a:pt x="387609" y="605663"/>
                    </a:cubicBezTo>
                    <a:lnTo>
                      <a:pt x="219997" y="605663"/>
                    </a:lnTo>
                    <a:cubicBezTo>
                      <a:pt x="216347" y="605663"/>
                      <a:pt x="212965" y="604063"/>
                      <a:pt x="210650" y="601308"/>
                    </a:cubicBezTo>
                    <a:cubicBezTo>
                      <a:pt x="208336" y="598553"/>
                      <a:pt x="207446" y="594909"/>
                      <a:pt x="208069" y="591443"/>
                    </a:cubicBezTo>
                    <a:lnTo>
                      <a:pt x="211451" y="572868"/>
                    </a:lnTo>
                    <a:cubicBezTo>
                      <a:pt x="215813" y="548517"/>
                      <a:pt x="235129" y="529053"/>
                      <a:pt x="259519" y="524432"/>
                    </a:cubicBezTo>
                    <a:cubicBezTo>
                      <a:pt x="263168" y="523810"/>
                      <a:pt x="266996" y="523454"/>
                      <a:pt x="270734" y="523454"/>
                    </a:cubicBezTo>
                    <a:close/>
                    <a:moveTo>
                      <a:pt x="303767" y="439249"/>
                    </a:moveTo>
                    <a:cubicBezTo>
                      <a:pt x="299761" y="439249"/>
                      <a:pt x="296023" y="440849"/>
                      <a:pt x="293353" y="443783"/>
                    </a:cubicBezTo>
                    <a:cubicBezTo>
                      <a:pt x="290594" y="446717"/>
                      <a:pt x="289169" y="450540"/>
                      <a:pt x="289436" y="454541"/>
                    </a:cubicBezTo>
                    <a:lnTo>
                      <a:pt x="291395" y="484235"/>
                    </a:lnTo>
                    <a:cubicBezTo>
                      <a:pt x="291662" y="488414"/>
                      <a:pt x="293798" y="492148"/>
                      <a:pt x="297002" y="494193"/>
                    </a:cubicBezTo>
                    <a:cubicBezTo>
                      <a:pt x="301186" y="496860"/>
                      <a:pt x="306437" y="496860"/>
                      <a:pt x="310532" y="494193"/>
                    </a:cubicBezTo>
                    <a:cubicBezTo>
                      <a:pt x="313825" y="492148"/>
                      <a:pt x="315872" y="488414"/>
                      <a:pt x="316139" y="484235"/>
                    </a:cubicBezTo>
                    <a:lnTo>
                      <a:pt x="318097" y="454541"/>
                    </a:lnTo>
                    <a:cubicBezTo>
                      <a:pt x="318364" y="450540"/>
                      <a:pt x="317029" y="446717"/>
                      <a:pt x="314270" y="443783"/>
                    </a:cubicBezTo>
                    <a:cubicBezTo>
                      <a:pt x="311511" y="440849"/>
                      <a:pt x="307772" y="439249"/>
                      <a:pt x="303767" y="439249"/>
                    </a:cubicBezTo>
                    <a:close/>
                    <a:moveTo>
                      <a:pt x="303767" y="415066"/>
                    </a:moveTo>
                    <a:cubicBezTo>
                      <a:pt x="314448" y="415066"/>
                      <a:pt x="324684" y="419511"/>
                      <a:pt x="331894" y="427246"/>
                    </a:cubicBezTo>
                    <a:cubicBezTo>
                      <a:pt x="339192" y="434981"/>
                      <a:pt x="342931" y="445472"/>
                      <a:pt x="342308" y="456052"/>
                    </a:cubicBezTo>
                    <a:lnTo>
                      <a:pt x="340350" y="485747"/>
                    </a:lnTo>
                    <a:cubicBezTo>
                      <a:pt x="339549" y="497482"/>
                      <a:pt x="333407" y="508240"/>
                      <a:pt x="323705" y="514552"/>
                    </a:cubicBezTo>
                    <a:cubicBezTo>
                      <a:pt x="317652" y="518464"/>
                      <a:pt x="310710" y="520420"/>
                      <a:pt x="303767" y="520420"/>
                    </a:cubicBezTo>
                    <a:cubicBezTo>
                      <a:pt x="296824" y="520420"/>
                      <a:pt x="289881" y="518464"/>
                      <a:pt x="283829" y="514552"/>
                    </a:cubicBezTo>
                    <a:cubicBezTo>
                      <a:pt x="274216" y="508240"/>
                      <a:pt x="267985" y="497482"/>
                      <a:pt x="267273" y="485747"/>
                    </a:cubicBezTo>
                    <a:lnTo>
                      <a:pt x="265315" y="456052"/>
                    </a:lnTo>
                    <a:cubicBezTo>
                      <a:pt x="264603" y="445472"/>
                      <a:pt x="268430" y="434981"/>
                      <a:pt x="275640" y="427246"/>
                    </a:cubicBezTo>
                    <a:cubicBezTo>
                      <a:pt x="282939" y="419511"/>
                      <a:pt x="293175" y="415066"/>
                      <a:pt x="303767" y="415066"/>
                    </a:cubicBezTo>
                    <a:close/>
                    <a:moveTo>
                      <a:pt x="490802" y="414596"/>
                    </a:moveTo>
                    <a:cubicBezTo>
                      <a:pt x="493862" y="414096"/>
                      <a:pt x="497111" y="414763"/>
                      <a:pt x="499826" y="416717"/>
                    </a:cubicBezTo>
                    <a:cubicBezTo>
                      <a:pt x="505256" y="420538"/>
                      <a:pt x="506502" y="428090"/>
                      <a:pt x="502585" y="433509"/>
                    </a:cubicBezTo>
                    <a:cubicBezTo>
                      <a:pt x="472587" y="475355"/>
                      <a:pt x="431016" y="506185"/>
                      <a:pt x="382324" y="522621"/>
                    </a:cubicBezTo>
                    <a:cubicBezTo>
                      <a:pt x="381078" y="523065"/>
                      <a:pt x="379743" y="523243"/>
                      <a:pt x="378497" y="523243"/>
                    </a:cubicBezTo>
                    <a:cubicBezTo>
                      <a:pt x="373423" y="523243"/>
                      <a:pt x="368705" y="520134"/>
                      <a:pt x="367014" y="515069"/>
                    </a:cubicBezTo>
                    <a:cubicBezTo>
                      <a:pt x="364877" y="508761"/>
                      <a:pt x="368260" y="501831"/>
                      <a:pt x="374580" y="499699"/>
                    </a:cubicBezTo>
                    <a:cubicBezTo>
                      <a:pt x="417753" y="485128"/>
                      <a:pt x="456208" y="456609"/>
                      <a:pt x="482913" y="419472"/>
                    </a:cubicBezTo>
                    <a:cubicBezTo>
                      <a:pt x="484871" y="416762"/>
                      <a:pt x="487742" y="415096"/>
                      <a:pt x="490802" y="414596"/>
                    </a:cubicBezTo>
                    <a:close/>
                    <a:moveTo>
                      <a:pt x="117156" y="414585"/>
                    </a:moveTo>
                    <a:cubicBezTo>
                      <a:pt x="120216" y="415096"/>
                      <a:pt x="123087" y="416762"/>
                      <a:pt x="125045" y="419472"/>
                    </a:cubicBezTo>
                    <a:cubicBezTo>
                      <a:pt x="151661" y="456609"/>
                      <a:pt x="190205" y="485128"/>
                      <a:pt x="233378" y="499699"/>
                    </a:cubicBezTo>
                    <a:cubicBezTo>
                      <a:pt x="239698" y="501831"/>
                      <a:pt x="243081" y="508761"/>
                      <a:pt x="240944" y="515069"/>
                    </a:cubicBezTo>
                    <a:cubicBezTo>
                      <a:pt x="239253" y="520045"/>
                      <a:pt x="234535" y="523243"/>
                      <a:pt x="229461" y="523243"/>
                    </a:cubicBezTo>
                    <a:cubicBezTo>
                      <a:pt x="228215" y="523243"/>
                      <a:pt x="226880" y="523065"/>
                      <a:pt x="225634" y="522621"/>
                    </a:cubicBezTo>
                    <a:cubicBezTo>
                      <a:pt x="177654" y="506451"/>
                      <a:pt x="134926" y="474822"/>
                      <a:pt x="105373" y="433509"/>
                    </a:cubicBezTo>
                    <a:cubicBezTo>
                      <a:pt x="101456" y="428090"/>
                      <a:pt x="102702" y="420538"/>
                      <a:pt x="108132" y="416628"/>
                    </a:cubicBezTo>
                    <a:cubicBezTo>
                      <a:pt x="110847" y="414718"/>
                      <a:pt x="114096" y="414074"/>
                      <a:pt x="117156" y="414585"/>
                    </a:cubicBezTo>
                    <a:close/>
                    <a:moveTo>
                      <a:pt x="478543" y="340025"/>
                    </a:moveTo>
                    <a:cubicBezTo>
                      <a:pt x="476318" y="340025"/>
                      <a:pt x="474092" y="340203"/>
                      <a:pt x="471867" y="340647"/>
                    </a:cubicBezTo>
                    <a:cubicBezTo>
                      <a:pt x="457271" y="343402"/>
                      <a:pt x="445700" y="355045"/>
                      <a:pt x="443119" y="369620"/>
                    </a:cubicBezTo>
                    <a:lnTo>
                      <a:pt x="442318" y="373886"/>
                    </a:lnTo>
                    <a:lnTo>
                      <a:pt x="580988" y="373886"/>
                    </a:lnTo>
                    <a:lnTo>
                      <a:pt x="580187" y="369620"/>
                    </a:lnTo>
                    <a:cubicBezTo>
                      <a:pt x="577516" y="355045"/>
                      <a:pt x="565946" y="343402"/>
                      <a:pt x="551438" y="340647"/>
                    </a:cubicBezTo>
                    <a:cubicBezTo>
                      <a:pt x="549213" y="340203"/>
                      <a:pt x="546988" y="340025"/>
                      <a:pt x="544763" y="340025"/>
                    </a:cubicBezTo>
                    <a:lnTo>
                      <a:pt x="539155" y="340025"/>
                    </a:lnTo>
                    <a:cubicBezTo>
                      <a:pt x="531323" y="346157"/>
                      <a:pt x="521710" y="349534"/>
                      <a:pt x="511653" y="349534"/>
                    </a:cubicBezTo>
                    <a:cubicBezTo>
                      <a:pt x="501506" y="349534"/>
                      <a:pt x="491894" y="346157"/>
                      <a:pt x="484150" y="340025"/>
                    </a:cubicBezTo>
                    <a:close/>
                    <a:moveTo>
                      <a:pt x="62842" y="340025"/>
                    </a:moveTo>
                    <a:cubicBezTo>
                      <a:pt x="60617" y="340025"/>
                      <a:pt x="58392" y="340203"/>
                      <a:pt x="56167" y="340647"/>
                    </a:cubicBezTo>
                    <a:cubicBezTo>
                      <a:pt x="41570" y="343402"/>
                      <a:pt x="30000" y="355045"/>
                      <a:pt x="27418" y="369620"/>
                    </a:cubicBezTo>
                    <a:lnTo>
                      <a:pt x="26617" y="373886"/>
                    </a:lnTo>
                    <a:lnTo>
                      <a:pt x="165287" y="373886"/>
                    </a:lnTo>
                    <a:lnTo>
                      <a:pt x="164486" y="369620"/>
                    </a:lnTo>
                    <a:cubicBezTo>
                      <a:pt x="161816" y="355045"/>
                      <a:pt x="150245" y="343402"/>
                      <a:pt x="135738" y="340647"/>
                    </a:cubicBezTo>
                    <a:cubicBezTo>
                      <a:pt x="133513" y="340203"/>
                      <a:pt x="131287" y="340025"/>
                      <a:pt x="128973" y="340025"/>
                    </a:cubicBezTo>
                    <a:lnTo>
                      <a:pt x="123455" y="340025"/>
                    </a:lnTo>
                    <a:cubicBezTo>
                      <a:pt x="115622" y="346157"/>
                      <a:pt x="106010" y="349534"/>
                      <a:pt x="95952" y="349534"/>
                    </a:cubicBezTo>
                    <a:cubicBezTo>
                      <a:pt x="85806" y="349534"/>
                      <a:pt x="76193" y="346157"/>
                      <a:pt x="68450" y="340025"/>
                    </a:cubicBezTo>
                    <a:close/>
                    <a:moveTo>
                      <a:pt x="478543" y="315851"/>
                    </a:moveTo>
                    <a:lnTo>
                      <a:pt x="488689" y="315851"/>
                    </a:lnTo>
                    <a:cubicBezTo>
                      <a:pt x="491894" y="315851"/>
                      <a:pt x="495009" y="317095"/>
                      <a:pt x="497234" y="319406"/>
                    </a:cubicBezTo>
                    <a:cubicBezTo>
                      <a:pt x="505155" y="327316"/>
                      <a:pt x="518061" y="327316"/>
                      <a:pt x="526071" y="319406"/>
                    </a:cubicBezTo>
                    <a:cubicBezTo>
                      <a:pt x="528297" y="317095"/>
                      <a:pt x="531412" y="315851"/>
                      <a:pt x="534616" y="315851"/>
                    </a:cubicBezTo>
                    <a:lnTo>
                      <a:pt x="544763" y="315851"/>
                    </a:lnTo>
                    <a:cubicBezTo>
                      <a:pt x="548501" y="315851"/>
                      <a:pt x="552239" y="316206"/>
                      <a:pt x="555888" y="316917"/>
                    </a:cubicBezTo>
                    <a:cubicBezTo>
                      <a:pt x="580276" y="321450"/>
                      <a:pt x="599590" y="340914"/>
                      <a:pt x="604040" y="365265"/>
                    </a:cubicBezTo>
                    <a:lnTo>
                      <a:pt x="607333" y="383840"/>
                    </a:lnTo>
                    <a:cubicBezTo>
                      <a:pt x="608045" y="387395"/>
                      <a:pt x="607066" y="390950"/>
                      <a:pt x="604752" y="393705"/>
                    </a:cubicBezTo>
                    <a:cubicBezTo>
                      <a:pt x="602438" y="396460"/>
                      <a:pt x="599056" y="398060"/>
                      <a:pt x="595495" y="398060"/>
                    </a:cubicBezTo>
                    <a:lnTo>
                      <a:pt x="427810" y="398060"/>
                    </a:lnTo>
                    <a:cubicBezTo>
                      <a:pt x="424250" y="398060"/>
                      <a:pt x="420867" y="396460"/>
                      <a:pt x="418553" y="393705"/>
                    </a:cubicBezTo>
                    <a:cubicBezTo>
                      <a:pt x="416239" y="390950"/>
                      <a:pt x="415260" y="387395"/>
                      <a:pt x="415883" y="383840"/>
                    </a:cubicBezTo>
                    <a:lnTo>
                      <a:pt x="419265" y="365265"/>
                    </a:lnTo>
                    <a:cubicBezTo>
                      <a:pt x="423716" y="340914"/>
                      <a:pt x="443030" y="321450"/>
                      <a:pt x="467417" y="316917"/>
                    </a:cubicBezTo>
                    <a:cubicBezTo>
                      <a:pt x="471066" y="316206"/>
                      <a:pt x="474805" y="315851"/>
                      <a:pt x="478543" y="315851"/>
                    </a:cubicBezTo>
                    <a:close/>
                    <a:moveTo>
                      <a:pt x="62842" y="315851"/>
                    </a:moveTo>
                    <a:lnTo>
                      <a:pt x="72989" y="315851"/>
                    </a:lnTo>
                    <a:cubicBezTo>
                      <a:pt x="76193" y="315851"/>
                      <a:pt x="79219" y="317095"/>
                      <a:pt x="81534" y="319406"/>
                    </a:cubicBezTo>
                    <a:cubicBezTo>
                      <a:pt x="89455" y="327316"/>
                      <a:pt x="102361" y="327316"/>
                      <a:pt x="110282" y="319406"/>
                    </a:cubicBezTo>
                    <a:cubicBezTo>
                      <a:pt x="112596" y="317095"/>
                      <a:pt x="115711" y="315851"/>
                      <a:pt x="118916" y="315851"/>
                    </a:cubicBezTo>
                    <a:lnTo>
                      <a:pt x="128973" y="315851"/>
                    </a:lnTo>
                    <a:cubicBezTo>
                      <a:pt x="132711" y="315851"/>
                      <a:pt x="136539" y="316206"/>
                      <a:pt x="140188" y="316917"/>
                    </a:cubicBezTo>
                    <a:cubicBezTo>
                      <a:pt x="164575" y="321450"/>
                      <a:pt x="183889" y="340914"/>
                      <a:pt x="188340" y="365265"/>
                    </a:cubicBezTo>
                    <a:lnTo>
                      <a:pt x="191633" y="383840"/>
                    </a:lnTo>
                    <a:cubicBezTo>
                      <a:pt x="192345" y="387395"/>
                      <a:pt x="191366" y="390950"/>
                      <a:pt x="189052" y="393705"/>
                    </a:cubicBezTo>
                    <a:cubicBezTo>
                      <a:pt x="186738" y="396460"/>
                      <a:pt x="183355" y="398060"/>
                      <a:pt x="179795" y="398060"/>
                    </a:cubicBezTo>
                    <a:lnTo>
                      <a:pt x="12110" y="398060"/>
                    </a:lnTo>
                    <a:cubicBezTo>
                      <a:pt x="8549" y="398060"/>
                      <a:pt x="5078" y="396460"/>
                      <a:pt x="2853" y="393705"/>
                    </a:cubicBezTo>
                    <a:cubicBezTo>
                      <a:pt x="539" y="390950"/>
                      <a:pt x="-440" y="387395"/>
                      <a:pt x="183" y="383840"/>
                    </a:cubicBezTo>
                    <a:lnTo>
                      <a:pt x="3565" y="365265"/>
                    </a:lnTo>
                    <a:cubicBezTo>
                      <a:pt x="8015" y="340914"/>
                      <a:pt x="27329" y="321450"/>
                      <a:pt x="51628" y="316917"/>
                    </a:cubicBezTo>
                    <a:cubicBezTo>
                      <a:pt x="55366" y="316206"/>
                      <a:pt x="59104" y="315851"/>
                      <a:pt x="62842" y="315851"/>
                    </a:cubicBezTo>
                    <a:close/>
                    <a:moveTo>
                      <a:pt x="511653" y="231644"/>
                    </a:moveTo>
                    <a:cubicBezTo>
                      <a:pt x="507648" y="231644"/>
                      <a:pt x="503909" y="233334"/>
                      <a:pt x="501150" y="236179"/>
                    </a:cubicBezTo>
                    <a:cubicBezTo>
                      <a:pt x="498391" y="239113"/>
                      <a:pt x="497056" y="242935"/>
                      <a:pt x="497323" y="246936"/>
                    </a:cubicBezTo>
                    <a:lnTo>
                      <a:pt x="499281" y="276631"/>
                    </a:lnTo>
                    <a:cubicBezTo>
                      <a:pt x="499548" y="280810"/>
                      <a:pt x="501595" y="284544"/>
                      <a:pt x="504888" y="286677"/>
                    </a:cubicBezTo>
                    <a:cubicBezTo>
                      <a:pt x="508983" y="289345"/>
                      <a:pt x="514323" y="289345"/>
                      <a:pt x="518418" y="286677"/>
                    </a:cubicBezTo>
                    <a:cubicBezTo>
                      <a:pt x="521622" y="284544"/>
                      <a:pt x="523758" y="280810"/>
                      <a:pt x="524025" y="276631"/>
                    </a:cubicBezTo>
                    <a:lnTo>
                      <a:pt x="525984" y="246936"/>
                    </a:lnTo>
                    <a:cubicBezTo>
                      <a:pt x="526251" y="242935"/>
                      <a:pt x="524826" y="239113"/>
                      <a:pt x="522156" y="236179"/>
                    </a:cubicBezTo>
                    <a:cubicBezTo>
                      <a:pt x="519397" y="233334"/>
                      <a:pt x="515659" y="231644"/>
                      <a:pt x="511653" y="231644"/>
                    </a:cubicBezTo>
                    <a:close/>
                    <a:moveTo>
                      <a:pt x="95952" y="231644"/>
                    </a:moveTo>
                    <a:cubicBezTo>
                      <a:pt x="91946" y="231644"/>
                      <a:pt x="88208" y="233334"/>
                      <a:pt x="85449" y="236179"/>
                    </a:cubicBezTo>
                    <a:cubicBezTo>
                      <a:pt x="82690" y="239113"/>
                      <a:pt x="81354" y="242935"/>
                      <a:pt x="81621" y="246936"/>
                    </a:cubicBezTo>
                    <a:lnTo>
                      <a:pt x="83580" y="276631"/>
                    </a:lnTo>
                    <a:cubicBezTo>
                      <a:pt x="83847" y="280810"/>
                      <a:pt x="85894" y="284544"/>
                      <a:pt x="89187" y="286677"/>
                    </a:cubicBezTo>
                    <a:cubicBezTo>
                      <a:pt x="93282" y="289345"/>
                      <a:pt x="98622" y="289345"/>
                      <a:pt x="102717" y="286677"/>
                    </a:cubicBezTo>
                    <a:cubicBezTo>
                      <a:pt x="105921" y="284544"/>
                      <a:pt x="108057" y="280810"/>
                      <a:pt x="108324" y="276631"/>
                    </a:cubicBezTo>
                    <a:lnTo>
                      <a:pt x="110282" y="246936"/>
                    </a:lnTo>
                    <a:cubicBezTo>
                      <a:pt x="110549" y="242935"/>
                      <a:pt x="109125" y="239113"/>
                      <a:pt x="106366" y="236179"/>
                    </a:cubicBezTo>
                    <a:cubicBezTo>
                      <a:pt x="103696" y="233334"/>
                      <a:pt x="99957" y="231644"/>
                      <a:pt x="95952" y="231644"/>
                    </a:cubicBezTo>
                    <a:close/>
                    <a:moveTo>
                      <a:pt x="511653" y="207462"/>
                    </a:moveTo>
                    <a:cubicBezTo>
                      <a:pt x="522245" y="207462"/>
                      <a:pt x="532481" y="211907"/>
                      <a:pt x="539780" y="219642"/>
                    </a:cubicBezTo>
                    <a:cubicBezTo>
                      <a:pt x="547079" y="227466"/>
                      <a:pt x="550817" y="237957"/>
                      <a:pt x="550105" y="248537"/>
                    </a:cubicBezTo>
                    <a:lnTo>
                      <a:pt x="548147" y="278231"/>
                    </a:lnTo>
                    <a:cubicBezTo>
                      <a:pt x="547435" y="289967"/>
                      <a:pt x="541204" y="300725"/>
                      <a:pt x="531591" y="306948"/>
                    </a:cubicBezTo>
                    <a:cubicBezTo>
                      <a:pt x="525539" y="310860"/>
                      <a:pt x="518596" y="312816"/>
                      <a:pt x="511653" y="312816"/>
                    </a:cubicBezTo>
                    <a:cubicBezTo>
                      <a:pt x="504710" y="312816"/>
                      <a:pt x="497768" y="310860"/>
                      <a:pt x="491715" y="306948"/>
                    </a:cubicBezTo>
                    <a:cubicBezTo>
                      <a:pt x="482102" y="300725"/>
                      <a:pt x="475871" y="289967"/>
                      <a:pt x="475070" y="278231"/>
                    </a:cubicBezTo>
                    <a:lnTo>
                      <a:pt x="473201" y="248537"/>
                    </a:lnTo>
                    <a:cubicBezTo>
                      <a:pt x="472489" y="237957"/>
                      <a:pt x="476228" y="227466"/>
                      <a:pt x="483526" y="219731"/>
                    </a:cubicBezTo>
                    <a:cubicBezTo>
                      <a:pt x="490736" y="211907"/>
                      <a:pt x="501061" y="207462"/>
                      <a:pt x="511653" y="207462"/>
                    </a:cubicBezTo>
                    <a:close/>
                    <a:moveTo>
                      <a:pt x="95952" y="207462"/>
                    </a:moveTo>
                    <a:cubicBezTo>
                      <a:pt x="106544" y="207462"/>
                      <a:pt x="116780" y="211907"/>
                      <a:pt x="124079" y="219731"/>
                    </a:cubicBezTo>
                    <a:cubicBezTo>
                      <a:pt x="131288" y="227466"/>
                      <a:pt x="135116" y="237957"/>
                      <a:pt x="134404" y="248537"/>
                    </a:cubicBezTo>
                    <a:lnTo>
                      <a:pt x="132446" y="278231"/>
                    </a:lnTo>
                    <a:cubicBezTo>
                      <a:pt x="131734" y="289967"/>
                      <a:pt x="125503" y="300725"/>
                      <a:pt x="115890" y="306948"/>
                    </a:cubicBezTo>
                    <a:cubicBezTo>
                      <a:pt x="109837" y="310860"/>
                      <a:pt x="102895" y="312816"/>
                      <a:pt x="95952" y="312816"/>
                    </a:cubicBezTo>
                    <a:cubicBezTo>
                      <a:pt x="89009" y="312816"/>
                      <a:pt x="82066" y="310860"/>
                      <a:pt x="76014" y="306948"/>
                    </a:cubicBezTo>
                    <a:cubicBezTo>
                      <a:pt x="66401" y="300725"/>
                      <a:pt x="60170" y="289967"/>
                      <a:pt x="59369" y="278231"/>
                    </a:cubicBezTo>
                    <a:lnTo>
                      <a:pt x="57411" y="248537"/>
                    </a:lnTo>
                    <a:cubicBezTo>
                      <a:pt x="56788" y="237957"/>
                      <a:pt x="60526" y="227466"/>
                      <a:pt x="67825" y="219731"/>
                    </a:cubicBezTo>
                    <a:cubicBezTo>
                      <a:pt x="75035" y="211907"/>
                      <a:pt x="85271" y="207462"/>
                      <a:pt x="95952" y="207462"/>
                    </a:cubicBezTo>
                    <a:close/>
                    <a:moveTo>
                      <a:pt x="270734" y="132403"/>
                    </a:moveTo>
                    <a:cubicBezTo>
                      <a:pt x="268420" y="132403"/>
                      <a:pt x="266195" y="132670"/>
                      <a:pt x="263969" y="133114"/>
                    </a:cubicBezTo>
                    <a:cubicBezTo>
                      <a:pt x="249460" y="135780"/>
                      <a:pt x="237888" y="147423"/>
                      <a:pt x="235218" y="161998"/>
                    </a:cubicBezTo>
                    <a:lnTo>
                      <a:pt x="234417" y="166353"/>
                    </a:lnTo>
                    <a:lnTo>
                      <a:pt x="373100" y="166353"/>
                    </a:lnTo>
                    <a:lnTo>
                      <a:pt x="372388" y="161998"/>
                    </a:lnTo>
                    <a:cubicBezTo>
                      <a:pt x="369718" y="147423"/>
                      <a:pt x="358146" y="135780"/>
                      <a:pt x="343547" y="133114"/>
                    </a:cubicBezTo>
                    <a:cubicBezTo>
                      <a:pt x="341411" y="132670"/>
                      <a:pt x="339097" y="132403"/>
                      <a:pt x="336871" y="132403"/>
                    </a:cubicBezTo>
                    <a:lnTo>
                      <a:pt x="331353" y="132403"/>
                    </a:lnTo>
                    <a:cubicBezTo>
                      <a:pt x="323519" y="138624"/>
                      <a:pt x="313906" y="141912"/>
                      <a:pt x="303758" y="141912"/>
                    </a:cubicBezTo>
                    <a:cubicBezTo>
                      <a:pt x="293700" y="141912"/>
                      <a:pt x="284086" y="138624"/>
                      <a:pt x="276253" y="132403"/>
                    </a:cubicBezTo>
                    <a:close/>
                    <a:moveTo>
                      <a:pt x="270734" y="108318"/>
                    </a:moveTo>
                    <a:lnTo>
                      <a:pt x="280793" y="108318"/>
                    </a:lnTo>
                    <a:cubicBezTo>
                      <a:pt x="283997" y="108318"/>
                      <a:pt x="287113" y="109562"/>
                      <a:pt x="289427" y="111784"/>
                    </a:cubicBezTo>
                    <a:cubicBezTo>
                      <a:pt x="293255" y="115694"/>
                      <a:pt x="298329" y="117739"/>
                      <a:pt x="303758" y="117739"/>
                    </a:cubicBezTo>
                    <a:cubicBezTo>
                      <a:pt x="309188" y="117739"/>
                      <a:pt x="314351" y="115694"/>
                      <a:pt x="318179" y="111784"/>
                    </a:cubicBezTo>
                    <a:cubicBezTo>
                      <a:pt x="320493" y="109562"/>
                      <a:pt x="323519" y="108318"/>
                      <a:pt x="326724" y="108318"/>
                    </a:cubicBezTo>
                    <a:lnTo>
                      <a:pt x="336871" y="108318"/>
                    </a:lnTo>
                    <a:cubicBezTo>
                      <a:pt x="340610" y="108318"/>
                      <a:pt x="344348" y="108584"/>
                      <a:pt x="348087" y="109295"/>
                    </a:cubicBezTo>
                    <a:cubicBezTo>
                      <a:pt x="372388" y="113917"/>
                      <a:pt x="391704" y="133381"/>
                      <a:pt x="396155" y="157732"/>
                    </a:cubicBezTo>
                    <a:lnTo>
                      <a:pt x="399537" y="176218"/>
                    </a:lnTo>
                    <a:cubicBezTo>
                      <a:pt x="400160" y="179773"/>
                      <a:pt x="399181" y="183417"/>
                      <a:pt x="396867" y="186172"/>
                    </a:cubicBezTo>
                    <a:cubicBezTo>
                      <a:pt x="394641" y="188927"/>
                      <a:pt x="391170" y="190527"/>
                      <a:pt x="387609" y="190527"/>
                    </a:cubicBezTo>
                    <a:lnTo>
                      <a:pt x="219997" y="190527"/>
                    </a:lnTo>
                    <a:cubicBezTo>
                      <a:pt x="216347" y="190527"/>
                      <a:pt x="212965" y="188927"/>
                      <a:pt x="210650" y="186172"/>
                    </a:cubicBezTo>
                    <a:cubicBezTo>
                      <a:pt x="208336" y="183417"/>
                      <a:pt x="207446" y="179773"/>
                      <a:pt x="208069" y="176218"/>
                    </a:cubicBezTo>
                    <a:lnTo>
                      <a:pt x="211451" y="157732"/>
                    </a:lnTo>
                    <a:cubicBezTo>
                      <a:pt x="215813" y="133381"/>
                      <a:pt x="235129" y="113917"/>
                      <a:pt x="259519" y="109295"/>
                    </a:cubicBezTo>
                    <a:cubicBezTo>
                      <a:pt x="263168" y="108584"/>
                      <a:pt x="266996" y="108318"/>
                      <a:pt x="270734" y="108318"/>
                    </a:cubicBezTo>
                    <a:close/>
                    <a:moveTo>
                      <a:pt x="413861" y="87316"/>
                    </a:moveTo>
                    <a:cubicBezTo>
                      <a:pt x="416843" y="86483"/>
                      <a:pt x="420159" y="86772"/>
                      <a:pt x="423096" y="88372"/>
                    </a:cubicBezTo>
                    <a:cubicBezTo>
                      <a:pt x="454251" y="105796"/>
                      <a:pt x="481756" y="130420"/>
                      <a:pt x="502586" y="159488"/>
                    </a:cubicBezTo>
                    <a:cubicBezTo>
                      <a:pt x="506502" y="164911"/>
                      <a:pt x="505256" y="172467"/>
                      <a:pt x="499826" y="176290"/>
                    </a:cubicBezTo>
                    <a:cubicBezTo>
                      <a:pt x="497690" y="177890"/>
                      <a:pt x="495197" y="178601"/>
                      <a:pt x="492794" y="178601"/>
                    </a:cubicBezTo>
                    <a:cubicBezTo>
                      <a:pt x="488966" y="178601"/>
                      <a:pt x="485317" y="176823"/>
                      <a:pt x="482913" y="173534"/>
                    </a:cubicBezTo>
                    <a:cubicBezTo>
                      <a:pt x="464132" y="147310"/>
                      <a:pt x="439386" y="125175"/>
                      <a:pt x="411257" y="109529"/>
                    </a:cubicBezTo>
                    <a:cubicBezTo>
                      <a:pt x="405382" y="106240"/>
                      <a:pt x="403335" y="98862"/>
                      <a:pt x="406629" y="92995"/>
                    </a:cubicBezTo>
                    <a:cubicBezTo>
                      <a:pt x="408231" y="90106"/>
                      <a:pt x="410879" y="88150"/>
                      <a:pt x="413861" y="87316"/>
                    </a:cubicBezTo>
                    <a:close/>
                    <a:moveTo>
                      <a:pt x="382342" y="70370"/>
                    </a:moveTo>
                    <a:cubicBezTo>
                      <a:pt x="384480" y="71081"/>
                      <a:pt x="386530" y="71792"/>
                      <a:pt x="388579" y="72592"/>
                    </a:cubicBezTo>
                    <a:cubicBezTo>
                      <a:pt x="394905" y="74903"/>
                      <a:pt x="398113" y="81836"/>
                      <a:pt x="395796" y="88058"/>
                    </a:cubicBezTo>
                    <a:cubicBezTo>
                      <a:pt x="394014" y="92947"/>
                      <a:pt x="389381" y="95969"/>
                      <a:pt x="384391" y="95969"/>
                    </a:cubicBezTo>
                    <a:cubicBezTo>
                      <a:pt x="383054" y="95969"/>
                      <a:pt x="381629" y="95791"/>
                      <a:pt x="380203" y="95258"/>
                    </a:cubicBezTo>
                    <a:cubicBezTo>
                      <a:pt x="378332" y="94547"/>
                      <a:pt x="376461" y="93925"/>
                      <a:pt x="374590" y="93213"/>
                    </a:cubicBezTo>
                    <a:cubicBezTo>
                      <a:pt x="368263" y="91080"/>
                      <a:pt x="364877" y="84236"/>
                      <a:pt x="367016" y="77925"/>
                    </a:cubicBezTo>
                    <a:cubicBezTo>
                      <a:pt x="369154" y="71614"/>
                      <a:pt x="376015" y="68237"/>
                      <a:pt x="382342" y="70370"/>
                    </a:cubicBezTo>
                    <a:close/>
                    <a:moveTo>
                      <a:pt x="225634" y="70370"/>
                    </a:moveTo>
                    <a:cubicBezTo>
                      <a:pt x="231954" y="68237"/>
                      <a:pt x="238808" y="71614"/>
                      <a:pt x="240944" y="77923"/>
                    </a:cubicBezTo>
                    <a:cubicBezTo>
                      <a:pt x="243081" y="84232"/>
                      <a:pt x="239698" y="91074"/>
                      <a:pt x="233378" y="93207"/>
                    </a:cubicBezTo>
                    <a:cubicBezTo>
                      <a:pt x="190205" y="107868"/>
                      <a:pt x="151661" y="136304"/>
                      <a:pt x="125045" y="173536"/>
                    </a:cubicBezTo>
                    <a:cubicBezTo>
                      <a:pt x="122642" y="176824"/>
                      <a:pt x="118903" y="178601"/>
                      <a:pt x="115164" y="178601"/>
                    </a:cubicBezTo>
                    <a:cubicBezTo>
                      <a:pt x="112761" y="178601"/>
                      <a:pt x="110268" y="177890"/>
                      <a:pt x="108132" y="176291"/>
                    </a:cubicBezTo>
                    <a:cubicBezTo>
                      <a:pt x="102702" y="172470"/>
                      <a:pt x="101456" y="164916"/>
                      <a:pt x="105373" y="159496"/>
                    </a:cubicBezTo>
                    <a:cubicBezTo>
                      <a:pt x="134926" y="118176"/>
                      <a:pt x="177654" y="86542"/>
                      <a:pt x="225634" y="70370"/>
                    </a:cubicBezTo>
                    <a:close/>
                    <a:moveTo>
                      <a:pt x="303767" y="24166"/>
                    </a:moveTo>
                    <a:cubicBezTo>
                      <a:pt x="299761" y="24166"/>
                      <a:pt x="296023" y="25766"/>
                      <a:pt x="293353" y="28698"/>
                    </a:cubicBezTo>
                    <a:cubicBezTo>
                      <a:pt x="290594" y="31629"/>
                      <a:pt x="289169" y="35450"/>
                      <a:pt x="289436" y="39448"/>
                    </a:cubicBezTo>
                    <a:lnTo>
                      <a:pt x="291395" y="69123"/>
                    </a:lnTo>
                    <a:cubicBezTo>
                      <a:pt x="291662" y="73210"/>
                      <a:pt x="293798" y="77030"/>
                      <a:pt x="297002" y="79074"/>
                    </a:cubicBezTo>
                    <a:cubicBezTo>
                      <a:pt x="301186" y="81739"/>
                      <a:pt x="306437" y="81739"/>
                      <a:pt x="310532" y="79074"/>
                    </a:cubicBezTo>
                    <a:cubicBezTo>
                      <a:pt x="313825" y="77030"/>
                      <a:pt x="315872" y="73210"/>
                      <a:pt x="316139" y="69123"/>
                    </a:cubicBezTo>
                    <a:lnTo>
                      <a:pt x="318097" y="39448"/>
                    </a:lnTo>
                    <a:cubicBezTo>
                      <a:pt x="318364" y="35450"/>
                      <a:pt x="317029" y="31629"/>
                      <a:pt x="314270" y="28698"/>
                    </a:cubicBezTo>
                    <a:cubicBezTo>
                      <a:pt x="311511" y="25766"/>
                      <a:pt x="307772" y="24166"/>
                      <a:pt x="303767" y="24166"/>
                    </a:cubicBezTo>
                    <a:close/>
                    <a:moveTo>
                      <a:pt x="303767" y="0"/>
                    </a:moveTo>
                    <a:cubicBezTo>
                      <a:pt x="314448" y="0"/>
                      <a:pt x="324684" y="4442"/>
                      <a:pt x="331894" y="12172"/>
                    </a:cubicBezTo>
                    <a:cubicBezTo>
                      <a:pt x="339192" y="19902"/>
                      <a:pt x="342931" y="30386"/>
                      <a:pt x="342308" y="40958"/>
                    </a:cubicBezTo>
                    <a:lnTo>
                      <a:pt x="340350" y="70633"/>
                    </a:lnTo>
                    <a:cubicBezTo>
                      <a:pt x="339549" y="82361"/>
                      <a:pt x="333407" y="93112"/>
                      <a:pt x="323705" y="99331"/>
                    </a:cubicBezTo>
                    <a:cubicBezTo>
                      <a:pt x="317652" y="103329"/>
                      <a:pt x="310710" y="105284"/>
                      <a:pt x="303767" y="105284"/>
                    </a:cubicBezTo>
                    <a:cubicBezTo>
                      <a:pt x="296824" y="105284"/>
                      <a:pt x="289881" y="103329"/>
                      <a:pt x="283829" y="99331"/>
                    </a:cubicBezTo>
                    <a:cubicBezTo>
                      <a:pt x="274216" y="93112"/>
                      <a:pt x="267985" y="82361"/>
                      <a:pt x="267273" y="70633"/>
                    </a:cubicBezTo>
                    <a:lnTo>
                      <a:pt x="265315" y="40958"/>
                    </a:lnTo>
                    <a:cubicBezTo>
                      <a:pt x="264603" y="30386"/>
                      <a:pt x="268430" y="19902"/>
                      <a:pt x="275640" y="12172"/>
                    </a:cubicBezTo>
                    <a:cubicBezTo>
                      <a:pt x="282939" y="4442"/>
                      <a:pt x="293175" y="0"/>
                      <a:pt x="303767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lIns="121845" tIns="60922" rIns="121845" bIns="60922"/>
              <a:lstStyle/>
              <a:p>
                <a:pPr defTabSz="1218360"/>
                <a:endParaRPr lang="zh-CN" altLang="en-US" sz="2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091A56DC-F128-4B29-B036-361EFDF3DA9A}"/>
                </a:ext>
              </a:extLst>
            </p:cNvPr>
            <p:cNvGrpSpPr/>
            <p:nvPr/>
          </p:nvGrpSpPr>
          <p:grpSpPr>
            <a:xfrm>
              <a:off x="3407738" y="3800656"/>
              <a:ext cx="3254209" cy="1138773"/>
              <a:chOff x="439109" y="2850490"/>
              <a:chExt cx="2440657" cy="854080"/>
            </a:xfrm>
          </p:grpSpPr>
          <p:sp>
            <p:nvSpPr>
              <p:cNvPr id="16" name="TextBox 16">
                <a:extLst>
                  <a:ext uri="{FF2B5EF4-FFF2-40B4-BE49-F238E27FC236}">
                    <a16:creationId xmlns="" xmlns:a16="http://schemas.microsoft.com/office/drawing/2014/main" id="{0749AA2C-75DB-4FCB-A0FC-6350A0D20203}"/>
                  </a:ext>
                </a:extLst>
              </p:cNvPr>
              <p:cNvSpPr txBox="1"/>
              <p:nvPr/>
            </p:nvSpPr>
            <p:spPr>
              <a:xfrm>
                <a:off x="755576" y="2850490"/>
                <a:ext cx="1584176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836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标题文</a:t>
                </a:r>
                <a:r>
                  <a:rPr lang="zh-CN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字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="" xmlns:a16="http://schemas.microsoft.com/office/drawing/2014/main" id="{F33E9FAC-7BBD-42F8-BD29-4E0B8EABD135}"/>
                  </a:ext>
                </a:extLst>
              </p:cNvPr>
              <p:cNvSpPr txBox="1"/>
              <p:nvPr/>
            </p:nvSpPr>
            <p:spPr>
              <a:xfrm>
                <a:off x="439109" y="3219822"/>
                <a:ext cx="2440657" cy="484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8360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描述文字描述文字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algn="ctr" defTabSz="1218360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细节描述产品描述</a:t>
                </a: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6436317" y="2512354"/>
            <a:ext cx="2822223" cy="2374524"/>
            <a:chOff x="6470047" y="2564905"/>
            <a:chExt cx="2822223" cy="2374524"/>
          </a:xfrm>
        </p:grpSpPr>
        <p:grpSp>
          <p:nvGrpSpPr>
            <p:cNvPr id="26" name="Group 25"/>
            <p:cNvGrpSpPr/>
            <p:nvPr/>
          </p:nvGrpSpPr>
          <p:grpSpPr>
            <a:xfrm>
              <a:off x="7401105" y="2564905"/>
              <a:ext cx="960107" cy="960107"/>
              <a:chOff x="7085173" y="2564905"/>
              <a:chExt cx="960107" cy="960107"/>
            </a:xfrm>
          </p:grpSpPr>
          <p:sp>
            <p:nvSpPr>
              <p:cNvPr id="6" name="椭圆 5">
                <a:extLst>
                  <a:ext uri="{FF2B5EF4-FFF2-40B4-BE49-F238E27FC236}">
                    <a16:creationId xmlns="" xmlns:a16="http://schemas.microsoft.com/office/drawing/2014/main" id="{56147A76-D936-4129-BC47-F69D20C4F1D5}"/>
                  </a:ext>
                </a:extLst>
              </p:cNvPr>
              <p:cNvSpPr/>
              <p:nvPr/>
            </p:nvSpPr>
            <p:spPr>
              <a:xfrm>
                <a:off x="7085173" y="2564905"/>
                <a:ext cx="960107" cy="960107"/>
              </a:xfrm>
              <a:prstGeom prst="ellipse">
                <a:avLst/>
              </a:prstGeom>
              <a:solidFill>
                <a:srgbClr val="2D2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45" tIns="60922" rIns="121845" bIns="60922" rtlCol="0" anchor="ctr"/>
              <a:lstStyle/>
              <a:p>
                <a:pPr algn="ctr" defTabSz="1218360"/>
                <a:endParaRPr lang="zh-CN" altLang="en-US" sz="2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target_126427">
                <a:extLst>
                  <a:ext uri="{FF2B5EF4-FFF2-40B4-BE49-F238E27FC236}">
                    <a16:creationId xmlns="" xmlns:a16="http://schemas.microsoft.com/office/drawing/2014/main" id="{7CD1ADF3-3E6F-4A3E-B6D9-63540B1847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05416" y="2779209"/>
                <a:ext cx="532365" cy="531499"/>
              </a:xfrm>
              <a:custGeom>
                <a:avLst/>
                <a:gdLst>
                  <a:gd name="connsiteX0" fmla="*/ 298661 w 606862"/>
                  <a:gd name="connsiteY0" fmla="*/ 216068 h 605874"/>
                  <a:gd name="connsiteX1" fmla="*/ 292627 w 606862"/>
                  <a:gd name="connsiteY1" fmla="*/ 222186 h 605874"/>
                  <a:gd name="connsiteX2" fmla="*/ 292627 w 606862"/>
                  <a:gd name="connsiteY2" fmla="*/ 229140 h 605874"/>
                  <a:gd name="connsiteX3" fmla="*/ 286035 w 606862"/>
                  <a:gd name="connsiteY3" fmla="*/ 238133 h 605874"/>
                  <a:gd name="connsiteX4" fmla="*/ 259483 w 606862"/>
                  <a:gd name="connsiteY4" fmla="*/ 271879 h 605874"/>
                  <a:gd name="connsiteX5" fmla="*/ 278979 w 606862"/>
                  <a:gd name="connsiteY5" fmla="*/ 304884 h 605874"/>
                  <a:gd name="connsiteX6" fmla="*/ 303396 w 606862"/>
                  <a:gd name="connsiteY6" fmla="*/ 315917 h 605874"/>
                  <a:gd name="connsiteX7" fmla="*/ 312309 w 606862"/>
                  <a:gd name="connsiteY7" fmla="*/ 321109 h 605874"/>
                  <a:gd name="connsiteX8" fmla="*/ 309431 w 606862"/>
                  <a:gd name="connsiteY8" fmla="*/ 342525 h 605874"/>
                  <a:gd name="connsiteX9" fmla="*/ 293741 w 606862"/>
                  <a:gd name="connsiteY9" fmla="*/ 344565 h 605874"/>
                  <a:gd name="connsiteX10" fmla="*/ 269881 w 606862"/>
                  <a:gd name="connsiteY10" fmla="*/ 337426 h 605874"/>
                  <a:gd name="connsiteX11" fmla="*/ 262639 w 606862"/>
                  <a:gd name="connsiteY11" fmla="*/ 340485 h 605874"/>
                  <a:gd name="connsiteX12" fmla="*/ 259111 w 606862"/>
                  <a:gd name="connsiteY12" fmla="*/ 353001 h 605874"/>
                  <a:gd name="connsiteX13" fmla="*/ 263382 w 606862"/>
                  <a:gd name="connsiteY13" fmla="*/ 362550 h 605874"/>
                  <a:gd name="connsiteX14" fmla="*/ 284921 w 606862"/>
                  <a:gd name="connsiteY14" fmla="*/ 368669 h 605874"/>
                  <a:gd name="connsiteX15" fmla="*/ 291048 w 606862"/>
                  <a:gd name="connsiteY15" fmla="*/ 375901 h 605874"/>
                  <a:gd name="connsiteX16" fmla="*/ 291141 w 606862"/>
                  <a:gd name="connsiteY16" fmla="*/ 384059 h 605874"/>
                  <a:gd name="connsiteX17" fmla="*/ 296340 w 606862"/>
                  <a:gd name="connsiteY17" fmla="*/ 389622 h 605874"/>
                  <a:gd name="connsiteX18" fmla="*/ 308502 w 606862"/>
                  <a:gd name="connsiteY18" fmla="*/ 389622 h 605874"/>
                  <a:gd name="connsiteX19" fmla="*/ 313423 w 606862"/>
                  <a:gd name="connsiteY19" fmla="*/ 384430 h 605874"/>
                  <a:gd name="connsiteX20" fmla="*/ 313423 w 606862"/>
                  <a:gd name="connsiteY20" fmla="*/ 373119 h 605874"/>
                  <a:gd name="connsiteX21" fmla="*/ 318622 w 606862"/>
                  <a:gd name="connsiteY21" fmla="*/ 366444 h 605874"/>
                  <a:gd name="connsiteX22" fmla="*/ 339789 w 606862"/>
                  <a:gd name="connsiteY22" fmla="*/ 352909 h 605874"/>
                  <a:gd name="connsiteX23" fmla="*/ 327256 w 606862"/>
                  <a:gd name="connsiteY23" fmla="*/ 294872 h 605874"/>
                  <a:gd name="connsiteX24" fmla="*/ 305996 w 606862"/>
                  <a:gd name="connsiteY24" fmla="*/ 285230 h 605874"/>
                  <a:gd name="connsiteX25" fmla="*/ 294391 w 606862"/>
                  <a:gd name="connsiteY25" fmla="*/ 278740 h 605874"/>
                  <a:gd name="connsiteX26" fmla="*/ 296804 w 606862"/>
                  <a:gd name="connsiteY26" fmla="*/ 260661 h 605874"/>
                  <a:gd name="connsiteX27" fmla="*/ 304046 w 606862"/>
                  <a:gd name="connsiteY27" fmla="*/ 259178 h 605874"/>
                  <a:gd name="connsiteX28" fmla="*/ 330877 w 606862"/>
                  <a:gd name="connsiteY28" fmla="*/ 264463 h 605874"/>
                  <a:gd name="connsiteX29" fmla="*/ 337932 w 606862"/>
                  <a:gd name="connsiteY29" fmla="*/ 261496 h 605874"/>
                  <a:gd name="connsiteX30" fmla="*/ 342110 w 606862"/>
                  <a:gd name="connsiteY30" fmla="*/ 247404 h 605874"/>
                  <a:gd name="connsiteX31" fmla="*/ 338954 w 606862"/>
                  <a:gd name="connsiteY31" fmla="*/ 240914 h 605874"/>
                  <a:gd name="connsiteX32" fmla="*/ 321964 w 606862"/>
                  <a:gd name="connsiteY32" fmla="*/ 235815 h 605874"/>
                  <a:gd name="connsiteX33" fmla="*/ 314258 w 606862"/>
                  <a:gd name="connsiteY33" fmla="*/ 226915 h 605874"/>
                  <a:gd name="connsiteX34" fmla="*/ 303396 w 606862"/>
                  <a:gd name="connsiteY34" fmla="*/ 216068 h 605874"/>
                  <a:gd name="connsiteX35" fmla="*/ 303396 w 606862"/>
                  <a:gd name="connsiteY35" fmla="*/ 176202 h 605874"/>
                  <a:gd name="connsiteX36" fmla="*/ 430308 w 606862"/>
                  <a:gd name="connsiteY36" fmla="*/ 302937 h 605874"/>
                  <a:gd name="connsiteX37" fmla="*/ 303396 w 606862"/>
                  <a:gd name="connsiteY37" fmla="*/ 429673 h 605874"/>
                  <a:gd name="connsiteX38" fmla="*/ 176484 w 606862"/>
                  <a:gd name="connsiteY38" fmla="*/ 302937 h 605874"/>
                  <a:gd name="connsiteX39" fmla="*/ 303396 w 606862"/>
                  <a:gd name="connsiteY39" fmla="*/ 176202 h 605874"/>
                  <a:gd name="connsiteX40" fmla="*/ 281240 w 606862"/>
                  <a:gd name="connsiteY40" fmla="*/ 91493 h 605874"/>
                  <a:gd name="connsiteX41" fmla="*/ 91642 w 606862"/>
                  <a:gd name="connsiteY41" fmla="*/ 280782 h 605874"/>
                  <a:gd name="connsiteX42" fmla="*/ 118104 w 606862"/>
                  <a:gd name="connsiteY42" fmla="*/ 280782 h 605874"/>
                  <a:gd name="connsiteX43" fmla="*/ 140295 w 606862"/>
                  <a:gd name="connsiteY43" fmla="*/ 302937 h 605874"/>
                  <a:gd name="connsiteX44" fmla="*/ 118104 w 606862"/>
                  <a:gd name="connsiteY44" fmla="*/ 325092 h 605874"/>
                  <a:gd name="connsiteX45" fmla="*/ 91642 w 606862"/>
                  <a:gd name="connsiteY45" fmla="*/ 325092 h 605874"/>
                  <a:gd name="connsiteX46" fmla="*/ 281240 w 606862"/>
                  <a:gd name="connsiteY46" fmla="*/ 514381 h 605874"/>
                  <a:gd name="connsiteX47" fmla="*/ 281240 w 606862"/>
                  <a:gd name="connsiteY47" fmla="*/ 487962 h 605874"/>
                  <a:gd name="connsiteX48" fmla="*/ 303431 w 606862"/>
                  <a:gd name="connsiteY48" fmla="*/ 465807 h 605874"/>
                  <a:gd name="connsiteX49" fmla="*/ 325622 w 606862"/>
                  <a:gd name="connsiteY49" fmla="*/ 487962 h 605874"/>
                  <a:gd name="connsiteX50" fmla="*/ 325622 w 606862"/>
                  <a:gd name="connsiteY50" fmla="*/ 514381 h 605874"/>
                  <a:gd name="connsiteX51" fmla="*/ 515220 w 606862"/>
                  <a:gd name="connsiteY51" fmla="*/ 325092 h 605874"/>
                  <a:gd name="connsiteX52" fmla="*/ 488758 w 606862"/>
                  <a:gd name="connsiteY52" fmla="*/ 325092 h 605874"/>
                  <a:gd name="connsiteX53" fmla="*/ 466567 w 606862"/>
                  <a:gd name="connsiteY53" fmla="*/ 302937 h 605874"/>
                  <a:gd name="connsiteX54" fmla="*/ 488758 w 606862"/>
                  <a:gd name="connsiteY54" fmla="*/ 280782 h 605874"/>
                  <a:gd name="connsiteX55" fmla="*/ 515220 w 606862"/>
                  <a:gd name="connsiteY55" fmla="*/ 280782 h 605874"/>
                  <a:gd name="connsiteX56" fmla="*/ 325622 w 606862"/>
                  <a:gd name="connsiteY56" fmla="*/ 91493 h 605874"/>
                  <a:gd name="connsiteX57" fmla="*/ 325622 w 606862"/>
                  <a:gd name="connsiteY57" fmla="*/ 117912 h 605874"/>
                  <a:gd name="connsiteX58" fmla="*/ 303431 w 606862"/>
                  <a:gd name="connsiteY58" fmla="*/ 140067 h 605874"/>
                  <a:gd name="connsiteX59" fmla="*/ 281240 w 606862"/>
                  <a:gd name="connsiteY59" fmla="*/ 117912 h 605874"/>
                  <a:gd name="connsiteX60" fmla="*/ 303431 w 606862"/>
                  <a:gd name="connsiteY60" fmla="*/ 0 h 605874"/>
                  <a:gd name="connsiteX61" fmla="*/ 325622 w 606862"/>
                  <a:gd name="connsiteY61" fmla="*/ 22155 h 605874"/>
                  <a:gd name="connsiteX62" fmla="*/ 325622 w 606862"/>
                  <a:gd name="connsiteY62" fmla="*/ 48574 h 605874"/>
                  <a:gd name="connsiteX63" fmla="*/ 558209 w 606862"/>
                  <a:gd name="connsiteY63" fmla="*/ 280782 h 605874"/>
                  <a:gd name="connsiteX64" fmla="*/ 584671 w 606862"/>
                  <a:gd name="connsiteY64" fmla="*/ 280782 h 605874"/>
                  <a:gd name="connsiteX65" fmla="*/ 606862 w 606862"/>
                  <a:gd name="connsiteY65" fmla="*/ 302937 h 605874"/>
                  <a:gd name="connsiteX66" fmla="*/ 584671 w 606862"/>
                  <a:gd name="connsiteY66" fmla="*/ 325092 h 605874"/>
                  <a:gd name="connsiteX67" fmla="*/ 558209 w 606862"/>
                  <a:gd name="connsiteY67" fmla="*/ 325092 h 605874"/>
                  <a:gd name="connsiteX68" fmla="*/ 325622 w 606862"/>
                  <a:gd name="connsiteY68" fmla="*/ 557300 h 605874"/>
                  <a:gd name="connsiteX69" fmla="*/ 325622 w 606862"/>
                  <a:gd name="connsiteY69" fmla="*/ 583719 h 605874"/>
                  <a:gd name="connsiteX70" fmla="*/ 303431 w 606862"/>
                  <a:gd name="connsiteY70" fmla="*/ 605874 h 605874"/>
                  <a:gd name="connsiteX71" fmla="*/ 281240 w 606862"/>
                  <a:gd name="connsiteY71" fmla="*/ 583719 h 605874"/>
                  <a:gd name="connsiteX72" fmla="*/ 281240 w 606862"/>
                  <a:gd name="connsiteY72" fmla="*/ 557300 h 605874"/>
                  <a:gd name="connsiteX73" fmla="*/ 48653 w 606862"/>
                  <a:gd name="connsiteY73" fmla="*/ 325092 h 605874"/>
                  <a:gd name="connsiteX74" fmla="*/ 22191 w 606862"/>
                  <a:gd name="connsiteY74" fmla="*/ 325092 h 605874"/>
                  <a:gd name="connsiteX75" fmla="*/ 0 w 606862"/>
                  <a:gd name="connsiteY75" fmla="*/ 302937 h 605874"/>
                  <a:gd name="connsiteX76" fmla="*/ 22191 w 606862"/>
                  <a:gd name="connsiteY76" fmla="*/ 280782 h 605874"/>
                  <a:gd name="connsiteX77" fmla="*/ 48653 w 606862"/>
                  <a:gd name="connsiteY77" fmla="*/ 280782 h 605874"/>
                  <a:gd name="connsiteX78" fmla="*/ 281240 w 606862"/>
                  <a:gd name="connsiteY78" fmla="*/ 48574 h 605874"/>
                  <a:gd name="connsiteX79" fmla="*/ 281240 w 606862"/>
                  <a:gd name="connsiteY79" fmla="*/ 22155 h 605874"/>
                  <a:gd name="connsiteX80" fmla="*/ 303431 w 606862"/>
                  <a:gd name="connsiteY80" fmla="*/ 0 h 60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606862" h="605874">
                    <a:moveTo>
                      <a:pt x="298661" y="216068"/>
                    </a:moveTo>
                    <a:cubicBezTo>
                      <a:pt x="293648" y="216160"/>
                      <a:pt x="292719" y="216995"/>
                      <a:pt x="292627" y="222186"/>
                    </a:cubicBezTo>
                    <a:lnTo>
                      <a:pt x="292627" y="229140"/>
                    </a:lnTo>
                    <a:cubicBezTo>
                      <a:pt x="292627" y="235908"/>
                      <a:pt x="292627" y="235815"/>
                      <a:pt x="286035" y="238133"/>
                    </a:cubicBezTo>
                    <a:cubicBezTo>
                      <a:pt x="270252" y="243974"/>
                      <a:pt x="260411" y="254728"/>
                      <a:pt x="259483" y="271879"/>
                    </a:cubicBezTo>
                    <a:cubicBezTo>
                      <a:pt x="258554" y="287084"/>
                      <a:pt x="266539" y="297375"/>
                      <a:pt x="278979" y="304884"/>
                    </a:cubicBezTo>
                    <a:cubicBezTo>
                      <a:pt x="286685" y="309613"/>
                      <a:pt x="295226" y="312301"/>
                      <a:pt x="303396" y="315917"/>
                    </a:cubicBezTo>
                    <a:cubicBezTo>
                      <a:pt x="306645" y="317308"/>
                      <a:pt x="309616" y="318884"/>
                      <a:pt x="312309" y="321109"/>
                    </a:cubicBezTo>
                    <a:cubicBezTo>
                      <a:pt x="320200" y="327691"/>
                      <a:pt x="318715" y="338446"/>
                      <a:pt x="309431" y="342525"/>
                    </a:cubicBezTo>
                    <a:cubicBezTo>
                      <a:pt x="304417" y="344750"/>
                      <a:pt x="299218" y="345214"/>
                      <a:pt x="293741" y="344565"/>
                    </a:cubicBezTo>
                    <a:cubicBezTo>
                      <a:pt x="285292" y="343452"/>
                      <a:pt x="277401" y="341412"/>
                      <a:pt x="269881" y="337426"/>
                    </a:cubicBezTo>
                    <a:cubicBezTo>
                      <a:pt x="265517" y="335108"/>
                      <a:pt x="264125" y="335664"/>
                      <a:pt x="262639" y="340485"/>
                    </a:cubicBezTo>
                    <a:cubicBezTo>
                      <a:pt x="261340" y="344750"/>
                      <a:pt x="260226" y="348829"/>
                      <a:pt x="259111" y="353001"/>
                    </a:cubicBezTo>
                    <a:cubicBezTo>
                      <a:pt x="257440" y="358564"/>
                      <a:pt x="258090" y="359955"/>
                      <a:pt x="263382" y="362550"/>
                    </a:cubicBezTo>
                    <a:cubicBezTo>
                      <a:pt x="270252" y="365888"/>
                      <a:pt x="277494" y="367464"/>
                      <a:pt x="284921" y="368669"/>
                    </a:cubicBezTo>
                    <a:cubicBezTo>
                      <a:pt x="290770" y="369596"/>
                      <a:pt x="291048" y="369782"/>
                      <a:pt x="291048" y="375901"/>
                    </a:cubicBezTo>
                    <a:cubicBezTo>
                      <a:pt x="291141" y="378589"/>
                      <a:pt x="291141" y="381278"/>
                      <a:pt x="291141" y="384059"/>
                    </a:cubicBezTo>
                    <a:cubicBezTo>
                      <a:pt x="291141" y="387490"/>
                      <a:pt x="292719" y="389437"/>
                      <a:pt x="296340" y="389622"/>
                    </a:cubicBezTo>
                    <a:cubicBezTo>
                      <a:pt x="300425" y="389715"/>
                      <a:pt x="304417" y="389715"/>
                      <a:pt x="308502" y="389622"/>
                    </a:cubicBezTo>
                    <a:cubicBezTo>
                      <a:pt x="311659" y="389437"/>
                      <a:pt x="313423" y="387768"/>
                      <a:pt x="313423" y="384430"/>
                    </a:cubicBezTo>
                    <a:cubicBezTo>
                      <a:pt x="313423" y="380722"/>
                      <a:pt x="313516" y="376828"/>
                      <a:pt x="313423" y="373119"/>
                    </a:cubicBezTo>
                    <a:cubicBezTo>
                      <a:pt x="313330" y="369411"/>
                      <a:pt x="314908" y="367464"/>
                      <a:pt x="318622" y="366444"/>
                    </a:cubicBezTo>
                    <a:cubicBezTo>
                      <a:pt x="327070" y="364127"/>
                      <a:pt x="334219" y="359584"/>
                      <a:pt x="339789" y="352909"/>
                    </a:cubicBezTo>
                    <a:cubicBezTo>
                      <a:pt x="355108" y="334366"/>
                      <a:pt x="349352" y="307017"/>
                      <a:pt x="327256" y="294872"/>
                    </a:cubicBezTo>
                    <a:cubicBezTo>
                      <a:pt x="320479" y="291071"/>
                      <a:pt x="313144" y="288197"/>
                      <a:pt x="305996" y="285230"/>
                    </a:cubicBezTo>
                    <a:cubicBezTo>
                      <a:pt x="301911" y="283561"/>
                      <a:pt x="297826" y="281521"/>
                      <a:pt x="294391" y="278740"/>
                    </a:cubicBezTo>
                    <a:cubicBezTo>
                      <a:pt x="287428" y="273177"/>
                      <a:pt x="288635" y="264277"/>
                      <a:pt x="296804" y="260661"/>
                    </a:cubicBezTo>
                    <a:cubicBezTo>
                      <a:pt x="299218" y="259642"/>
                      <a:pt x="301539" y="259271"/>
                      <a:pt x="304046" y="259178"/>
                    </a:cubicBezTo>
                    <a:cubicBezTo>
                      <a:pt x="313423" y="258715"/>
                      <a:pt x="322335" y="260383"/>
                      <a:pt x="330877" y="264463"/>
                    </a:cubicBezTo>
                    <a:cubicBezTo>
                      <a:pt x="335054" y="266595"/>
                      <a:pt x="336447" y="265946"/>
                      <a:pt x="337932" y="261496"/>
                    </a:cubicBezTo>
                    <a:cubicBezTo>
                      <a:pt x="339511" y="256860"/>
                      <a:pt x="340811" y="252132"/>
                      <a:pt x="342110" y="247404"/>
                    </a:cubicBezTo>
                    <a:cubicBezTo>
                      <a:pt x="343039" y="244344"/>
                      <a:pt x="341925" y="242212"/>
                      <a:pt x="338954" y="240914"/>
                    </a:cubicBezTo>
                    <a:cubicBezTo>
                      <a:pt x="333476" y="238411"/>
                      <a:pt x="327813" y="236649"/>
                      <a:pt x="321964" y="235815"/>
                    </a:cubicBezTo>
                    <a:cubicBezTo>
                      <a:pt x="314258" y="234702"/>
                      <a:pt x="314258" y="234610"/>
                      <a:pt x="314258" y="226915"/>
                    </a:cubicBezTo>
                    <a:cubicBezTo>
                      <a:pt x="314258" y="216068"/>
                      <a:pt x="314258" y="216068"/>
                      <a:pt x="303396" y="216068"/>
                    </a:cubicBezTo>
                    <a:close/>
                    <a:moveTo>
                      <a:pt x="303396" y="176202"/>
                    </a:moveTo>
                    <a:cubicBezTo>
                      <a:pt x="373490" y="176202"/>
                      <a:pt x="430308" y="232941"/>
                      <a:pt x="430308" y="302937"/>
                    </a:cubicBezTo>
                    <a:cubicBezTo>
                      <a:pt x="430308" y="372934"/>
                      <a:pt x="373490" y="429673"/>
                      <a:pt x="303396" y="429673"/>
                    </a:cubicBezTo>
                    <a:cubicBezTo>
                      <a:pt x="233302" y="429673"/>
                      <a:pt x="176484" y="372934"/>
                      <a:pt x="176484" y="302937"/>
                    </a:cubicBezTo>
                    <a:cubicBezTo>
                      <a:pt x="176484" y="232941"/>
                      <a:pt x="233302" y="176202"/>
                      <a:pt x="303396" y="176202"/>
                    </a:cubicBezTo>
                    <a:close/>
                    <a:moveTo>
                      <a:pt x="281240" y="91493"/>
                    </a:moveTo>
                    <a:cubicBezTo>
                      <a:pt x="181334" y="101690"/>
                      <a:pt x="101855" y="181039"/>
                      <a:pt x="91642" y="280782"/>
                    </a:cubicBezTo>
                    <a:lnTo>
                      <a:pt x="118104" y="280782"/>
                    </a:lnTo>
                    <a:cubicBezTo>
                      <a:pt x="130360" y="280782"/>
                      <a:pt x="140295" y="290701"/>
                      <a:pt x="140295" y="302937"/>
                    </a:cubicBezTo>
                    <a:cubicBezTo>
                      <a:pt x="140295" y="315173"/>
                      <a:pt x="130360" y="325092"/>
                      <a:pt x="118104" y="325092"/>
                    </a:cubicBezTo>
                    <a:lnTo>
                      <a:pt x="91642" y="325092"/>
                    </a:lnTo>
                    <a:cubicBezTo>
                      <a:pt x="101855" y="424835"/>
                      <a:pt x="181334" y="504184"/>
                      <a:pt x="281240" y="514381"/>
                    </a:cubicBezTo>
                    <a:lnTo>
                      <a:pt x="281240" y="487962"/>
                    </a:lnTo>
                    <a:cubicBezTo>
                      <a:pt x="281240" y="475726"/>
                      <a:pt x="291175" y="465807"/>
                      <a:pt x="303431" y="465807"/>
                    </a:cubicBezTo>
                    <a:cubicBezTo>
                      <a:pt x="315687" y="465807"/>
                      <a:pt x="325622" y="475726"/>
                      <a:pt x="325622" y="487962"/>
                    </a:cubicBezTo>
                    <a:lnTo>
                      <a:pt x="325622" y="514381"/>
                    </a:lnTo>
                    <a:cubicBezTo>
                      <a:pt x="425528" y="504184"/>
                      <a:pt x="505007" y="424835"/>
                      <a:pt x="515220" y="325092"/>
                    </a:cubicBezTo>
                    <a:lnTo>
                      <a:pt x="488758" y="325092"/>
                    </a:lnTo>
                    <a:cubicBezTo>
                      <a:pt x="476502" y="325092"/>
                      <a:pt x="466567" y="315173"/>
                      <a:pt x="466567" y="302937"/>
                    </a:cubicBezTo>
                    <a:cubicBezTo>
                      <a:pt x="466567" y="290701"/>
                      <a:pt x="476502" y="280782"/>
                      <a:pt x="488758" y="280782"/>
                    </a:cubicBezTo>
                    <a:lnTo>
                      <a:pt x="515220" y="280782"/>
                    </a:lnTo>
                    <a:cubicBezTo>
                      <a:pt x="505007" y="181039"/>
                      <a:pt x="425528" y="101690"/>
                      <a:pt x="325622" y="91493"/>
                    </a:cubicBezTo>
                    <a:lnTo>
                      <a:pt x="325622" y="117912"/>
                    </a:lnTo>
                    <a:cubicBezTo>
                      <a:pt x="325622" y="130148"/>
                      <a:pt x="315687" y="140067"/>
                      <a:pt x="303431" y="140067"/>
                    </a:cubicBezTo>
                    <a:cubicBezTo>
                      <a:pt x="291175" y="140067"/>
                      <a:pt x="281240" y="130148"/>
                      <a:pt x="281240" y="117912"/>
                    </a:cubicBezTo>
                    <a:close/>
                    <a:moveTo>
                      <a:pt x="303431" y="0"/>
                    </a:moveTo>
                    <a:cubicBezTo>
                      <a:pt x="315687" y="0"/>
                      <a:pt x="325622" y="9919"/>
                      <a:pt x="325622" y="22155"/>
                    </a:cubicBezTo>
                    <a:lnTo>
                      <a:pt x="325622" y="48574"/>
                    </a:lnTo>
                    <a:cubicBezTo>
                      <a:pt x="449111" y="59234"/>
                      <a:pt x="547531" y="157494"/>
                      <a:pt x="558209" y="280782"/>
                    </a:cubicBezTo>
                    <a:lnTo>
                      <a:pt x="584671" y="280782"/>
                    </a:lnTo>
                    <a:cubicBezTo>
                      <a:pt x="596834" y="280782"/>
                      <a:pt x="606862" y="290701"/>
                      <a:pt x="606862" y="302937"/>
                    </a:cubicBezTo>
                    <a:cubicBezTo>
                      <a:pt x="606862" y="315173"/>
                      <a:pt x="596927" y="325092"/>
                      <a:pt x="584671" y="325092"/>
                    </a:cubicBezTo>
                    <a:lnTo>
                      <a:pt x="558209" y="325092"/>
                    </a:lnTo>
                    <a:cubicBezTo>
                      <a:pt x="547531" y="448380"/>
                      <a:pt x="449111" y="546640"/>
                      <a:pt x="325622" y="557300"/>
                    </a:cubicBezTo>
                    <a:lnTo>
                      <a:pt x="325622" y="583719"/>
                    </a:lnTo>
                    <a:cubicBezTo>
                      <a:pt x="325622" y="595955"/>
                      <a:pt x="315687" y="605874"/>
                      <a:pt x="303431" y="605874"/>
                    </a:cubicBezTo>
                    <a:cubicBezTo>
                      <a:pt x="291175" y="605874"/>
                      <a:pt x="281240" y="595955"/>
                      <a:pt x="281240" y="583719"/>
                    </a:cubicBezTo>
                    <a:lnTo>
                      <a:pt x="281240" y="557300"/>
                    </a:lnTo>
                    <a:cubicBezTo>
                      <a:pt x="157751" y="546640"/>
                      <a:pt x="59331" y="448380"/>
                      <a:pt x="48653" y="325092"/>
                    </a:cubicBezTo>
                    <a:lnTo>
                      <a:pt x="22191" y="325092"/>
                    </a:lnTo>
                    <a:cubicBezTo>
                      <a:pt x="9935" y="325092"/>
                      <a:pt x="0" y="315173"/>
                      <a:pt x="0" y="302937"/>
                    </a:cubicBezTo>
                    <a:cubicBezTo>
                      <a:pt x="0" y="290701"/>
                      <a:pt x="9935" y="280782"/>
                      <a:pt x="22191" y="280782"/>
                    </a:cubicBezTo>
                    <a:lnTo>
                      <a:pt x="48653" y="280782"/>
                    </a:lnTo>
                    <a:cubicBezTo>
                      <a:pt x="59331" y="157494"/>
                      <a:pt x="157751" y="59234"/>
                      <a:pt x="281240" y="48574"/>
                    </a:cubicBezTo>
                    <a:lnTo>
                      <a:pt x="281240" y="22155"/>
                    </a:lnTo>
                    <a:cubicBezTo>
                      <a:pt x="281240" y="9919"/>
                      <a:pt x="291175" y="0"/>
                      <a:pt x="303431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lIns="121845" tIns="60922" rIns="121845" bIns="60922"/>
              <a:lstStyle/>
              <a:p>
                <a:pPr defTabSz="1218360"/>
                <a:endParaRPr lang="zh-CN" altLang="en-US" sz="2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="" xmlns:a16="http://schemas.microsoft.com/office/drawing/2014/main" id="{944E1BBF-EA1F-4536-9EED-679811D93466}"/>
                </a:ext>
              </a:extLst>
            </p:cNvPr>
            <p:cNvGrpSpPr/>
            <p:nvPr/>
          </p:nvGrpSpPr>
          <p:grpSpPr>
            <a:xfrm>
              <a:off x="6470047" y="3800656"/>
              <a:ext cx="2822223" cy="1138773"/>
              <a:chOff x="619175" y="2850490"/>
              <a:chExt cx="2116667" cy="854080"/>
            </a:xfrm>
          </p:grpSpPr>
          <p:sp>
            <p:nvSpPr>
              <p:cNvPr id="19" name="TextBox 19">
                <a:extLst>
                  <a:ext uri="{FF2B5EF4-FFF2-40B4-BE49-F238E27FC236}">
                    <a16:creationId xmlns="" xmlns:a16="http://schemas.microsoft.com/office/drawing/2014/main" id="{1006A84C-71C5-48E1-A747-220B3867000E}"/>
                  </a:ext>
                </a:extLst>
              </p:cNvPr>
              <p:cNvSpPr txBox="1"/>
              <p:nvPr/>
            </p:nvSpPr>
            <p:spPr>
              <a:xfrm>
                <a:off x="755576" y="2850490"/>
                <a:ext cx="1584176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836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标题文</a:t>
                </a:r>
                <a:r>
                  <a:rPr lang="zh-CN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字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="" xmlns:a16="http://schemas.microsoft.com/office/drawing/2014/main" id="{42FCD290-695C-4FE1-95D0-3C7AB84D9613}"/>
                  </a:ext>
                </a:extLst>
              </p:cNvPr>
              <p:cNvSpPr txBox="1"/>
              <p:nvPr/>
            </p:nvSpPr>
            <p:spPr>
              <a:xfrm>
                <a:off x="619175" y="3219822"/>
                <a:ext cx="2116667" cy="484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8360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描述文字描述文字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algn="ctr" defTabSz="1218360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细节描述产品描述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9101956" y="2512354"/>
            <a:ext cx="2564407" cy="2374524"/>
            <a:chOff x="9292270" y="2564905"/>
            <a:chExt cx="2564407" cy="2374524"/>
          </a:xfrm>
        </p:grpSpPr>
        <p:grpSp>
          <p:nvGrpSpPr>
            <p:cNvPr id="27" name="Group 26"/>
            <p:cNvGrpSpPr/>
            <p:nvPr/>
          </p:nvGrpSpPr>
          <p:grpSpPr>
            <a:xfrm>
              <a:off x="10094420" y="2564905"/>
              <a:ext cx="960107" cy="960107"/>
              <a:chOff x="9954433" y="2564905"/>
              <a:chExt cx="960107" cy="960107"/>
            </a:xfrm>
          </p:grpSpPr>
          <p:sp>
            <p:nvSpPr>
              <p:cNvPr id="7" name="椭圆 6">
                <a:extLst>
                  <a:ext uri="{FF2B5EF4-FFF2-40B4-BE49-F238E27FC236}">
                    <a16:creationId xmlns="" xmlns:a16="http://schemas.microsoft.com/office/drawing/2014/main" id="{2C8A3FC5-EECD-4DFF-A3FE-C8AE208EA3F8}"/>
                  </a:ext>
                </a:extLst>
              </p:cNvPr>
              <p:cNvSpPr/>
              <p:nvPr/>
            </p:nvSpPr>
            <p:spPr>
              <a:xfrm>
                <a:off x="9954433" y="2564905"/>
                <a:ext cx="960107" cy="960107"/>
              </a:xfrm>
              <a:prstGeom prst="ellipse">
                <a:avLst/>
              </a:prstGeom>
              <a:solidFill>
                <a:srgbClr val="DC141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121845" tIns="60922" rIns="121845" bIns="60922" rtlCol="0" anchor="ctr"/>
              <a:lstStyle/>
              <a:p>
                <a:pPr algn="ctr" defTabSz="1218360"/>
                <a:endParaRPr lang="zh-CN" altLang="en-US" sz="2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truck_328351">
                <a:extLst>
                  <a:ext uri="{FF2B5EF4-FFF2-40B4-BE49-F238E27FC236}">
                    <a16:creationId xmlns="" xmlns:a16="http://schemas.microsoft.com/office/drawing/2014/main" id="{03B4078D-5F08-407F-8B66-A187DE0EF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97479" y="2861805"/>
                <a:ext cx="532367" cy="366307"/>
              </a:xfrm>
              <a:custGeom>
                <a:avLst/>
                <a:gdLst>
                  <a:gd name="T0" fmla="*/ 6771 w 6827"/>
                  <a:gd name="T1" fmla="*/ 2140 h 4704"/>
                  <a:gd name="T2" fmla="*/ 5664 w 6827"/>
                  <a:gd name="T3" fmla="*/ 664 h 4704"/>
                  <a:gd name="T4" fmla="*/ 5443 w 6827"/>
                  <a:gd name="T5" fmla="*/ 554 h 4704"/>
                  <a:gd name="T6" fmla="*/ 4613 w 6827"/>
                  <a:gd name="T7" fmla="*/ 554 h 4704"/>
                  <a:gd name="T8" fmla="*/ 4613 w 6827"/>
                  <a:gd name="T9" fmla="*/ 277 h 4704"/>
                  <a:gd name="T10" fmla="*/ 4336 w 6827"/>
                  <a:gd name="T11" fmla="*/ 0 h 4704"/>
                  <a:gd name="T12" fmla="*/ 830 w 6827"/>
                  <a:gd name="T13" fmla="*/ 0 h 4704"/>
                  <a:gd name="T14" fmla="*/ 554 w 6827"/>
                  <a:gd name="T15" fmla="*/ 277 h 4704"/>
                  <a:gd name="T16" fmla="*/ 554 w 6827"/>
                  <a:gd name="T17" fmla="*/ 3505 h 4704"/>
                  <a:gd name="T18" fmla="*/ 277 w 6827"/>
                  <a:gd name="T19" fmla="*/ 3505 h 4704"/>
                  <a:gd name="T20" fmla="*/ 0 w 6827"/>
                  <a:gd name="T21" fmla="*/ 3782 h 4704"/>
                  <a:gd name="T22" fmla="*/ 277 w 6827"/>
                  <a:gd name="T23" fmla="*/ 4059 h 4704"/>
                  <a:gd name="T24" fmla="*/ 830 w 6827"/>
                  <a:gd name="T25" fmla="*/ 4059 h 4704"/>
                  <a:gd name="T26" fmla="*/ 830 w 6827"/>
                  <a:gd name="T27" fmla="*/ 4059 h 4704"/>
                  <a:gd name="T28" fmla="*/ 831 w 6827"/>
                  <a:gd name="T29" fmla="*/ 4059 h 4704"/>
                  <a:gd name="T30" fmla="*/ 1519 w 6827"/>
                  <a:gd name="T31" fmla="*/ 4059 h 4704"/>
                  <a:gd name="T32" fmla="*/ 2399 w 6827"/>
                  <a:gd name="T33" fmla="*/ 4704 h 4704"/>
                  <a:gd name="T34" fmla="*/ 3279 w 6827"/>
                  <a:gd name="T35" fmla="*/ 4059 h 4704"/>
                  <a:gd name="T36" fmla="*/ 4102 w 6827"/>
                  <a:gd name="T37" fmla="*/ 4059 h 4704"/>
                  <a:gd name="T38" fmla="*/ 4982 w 6827"/>
                  <a:gd name="T39" fmla="*/ 4704 h 4704"/>
                  <a:gd name="T40" fmla="*/ 5862 w 6827"/>
                  <a:gd name="T41" fmla="*/ 4059 h 4704"/>
                  <a:gd name="T42" fmla="*/ 6550 w 6827"/>
                  <a:gd name="T43" fmla="*/ 4059 h 4704"/>
                  <a:gd name="T44" fmla="*/ 6827 w 6827"/>
                  <a:gd name="T45" fmla="*/ 3782 h 4704"/>
                  <a:gd name="T46" fmla="*/ 6827 w 6827"/>
                  <a:gd name="T47" fmla="*/ 2306 h 4704"/>
                  <a:gd name="T48" fmla="*/ 6771 w 6827"/>
                  <a:gd name="T49" fmla="*/ 2140 h 4704"/>
                  <a:gd name="T50" fmla="*/ 2399 w 6827"/>
                  <a:gd name="T51" fmla="*/ 4151 h 4704"/>
                  <a:gd name="T52" fmla="*/ 2030 w 6827"/>
                  <a:gd name="T53" fmla="*/ 3782 h 4704"/>
                  <a:gd name="T54" fmla="*/ 2399 w 6827"/>
                  <a:gd name="T55" fmla="*/ 3413 h 4704"/>
                  <a:gd name="T56" fmla="*/ 2768 w 6827"/>
                  <a:gd name="T57" fmla="*/ 3782 h 4704"/>
                  <a:gd name="T58" fmla="*/ 2399 w 6827"/>
                  <a:gd name="T59" fmla="*/ 4151 h 4704"/>
                  <a:gd name="T60" fmla="*/ 4059 w 6827"/>
                  <a:gd name="T61" fmla="*/ 831 h 4704"/>
                  <a:gd name="T62" fmla="*/ 4059 w 6827"/>
                  <a:gd name="T63" fmla="*/ 3505 h 4704"/>
                  <a:gd name="T64" fmla="*/ 3279 w 6827"/>
                  <a:gd name="T65" fmla="*/ 3505 h 4704"/>
                  <a:gd name="T66" fmla="*/ 2399 w 6827"/>
                  <a:gd name="T67" fmla="*/ 2859 h 4704"/>
                  <a:gd name="T68" fmla="*/ 1519 w 6827"/>
                  <a:gd name="T69" fmla="*/ 3505 h 4704"/>
                  <a:gd name="T70" fmla="*/ 1107 w 6827"/>
                  <a:gd name="T71" fmla="*/ 3505 h 4704"/>
                  <a:gd name="T72" fmla="*/ 1107 w 6827"/>
                  <a:gd name="T73" fmla="*/ 554 h 4704"/>
                  <a:gd name="T74" fmla="*/ 4059 w 6827"/>
                  <a:gd name="T75" fmla="*/ 554 h 4704"/>
                  <a:gd name="T76" fmla="*/ 4059 w 6827"/>
                  <a:gd name="T77" fmla="*/ 831 h 4704"/>
                  <a:gd name="T78" fmla="*/ 5351 w 6827"/>
                  <a:gd name="T79" fmla="*/ 3782 h 4704"/>
                  <a:gd name="T80" fmla="*/ 4982 w 6827"/>
                  <a:gd name="T81" fmla="*/ 4151 h 4704"/>
                  <a:gd name="T82" fmla="*/ 4613 w 6827"/>
                  <a:gd name="T83" fmla="*/ 3782 h 4704"/>
                  <a:gd name="T84" fmla="*/ 4982 w 6827"/>
                  <a:gd name="T85" fmla="*/ 3413 h 4704"/>
                  <a:gd name="T86" fmla="*/ 5351 w 6827"/>
                  <a:gd name="T87" fmla="*/ 3782 h 4704"/>
                  <a:gd name="T88" fmla="*/ 5351 w 6827"/>
                  <a:gd name="T89" fmla="*/ 3782 h 4704"/>
                  <a:gd name="T90" fmla="*/ 5351 w 6827"/>
                  <a:gd name="T91" fmla="*/ 3782 h 4704"/>
                  <a:gd name="T92" fmla="*/ 6273 w 6827"/>
                  <a:gd name="T93" fmla="*/ 3505 h 4704"/>
                  <a:gd name="T94" fmla="*/ 5862 w 6827"/>
                  <a:gd name="T95" fmla="*/ 3505 h 4704"/>
                  <a:gd name="T96" fmla="*/ 4982 w 6827"/>
                  <a:gd name="T97" fmla="*/ 2859 h 4704"/>
                  <a:gd name="T98" fmla="*/ 4613 w 6827"/>
                  <a:gd name="T99" fmla="*/ 2937 h 4704"/>
                  <a:gd name="T100" fmla="*/ 4613 w 6827"/>
                  <a:gd name="T101" fmla="*/ 1107 h 4704"/>
                  <a:gd name="T102" fmla="*/ 5305 w 6827"/>
                  <a:gd name="T103" fmla="*/ 1107 h 4704"/>
                  <a:gd name="T104" fmla="*/ 6273 w 6827"/>
                  <a:gd name="T105" fmla="*/ 2398 h 4704"/>
                  <a:gd name="T106" fmla="*/ 6273 w 6827"/>
                  <a:gd name="T107" fmla="*/ 3505 h 4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27" h="4704">
                    <a:moveTo>
                      <a:pt x="6771" y="2140"/>
                    </a:moveTo>
                    <a:lnTo>
                      <a:pt x="5664" y="664"/>
                    </a:lnTo>
                    <a:cubicBezTo>
                      <a:pt x="5612" y="595"/>
                      <a:pt x="5530" y="554"/>
                      <a:pt x="5443" y="554"/>
                    </a:cubicBezTo>
                    <a:lnTo>
                      <a:pt x="4613" y="554"/>
                    </a:lnTo>
                    <a:lnTo>
                      <a:pt x="4613" y="277"/>
                    </a:lnTo>
                    <a:cubicBezTo>
                      <a:pt x="4613" y="124"/>
                      <a:pt x="4489" y="0"/>
                      <a:pt x="4336" y="0"/>
                    </a:cubicBezTo>
                    <a:lnTo>
                      <a:pt x="830" y="0"/>
                    </a:lnTo>
                    <a:cubicBezTo>
                      <a:pt x="677" y="0"/>
                      <a:pt x="554" y="124"/>
                      <a:pt x="554" y="277"/>
                    </a:cubicBezTo>
                    <a:lnTo>
                      <a:pt x="554" y="3505"/>
                    </a:lnTo>
                    <a:lnTo>
                      <a:pt x="277" y="3505"/>
                    </a:lnTo>
                    <a:cubicBezTo>
                      <a:pt x="124" y="3505"/>
                      <a:pt x="0" y="3629"/>
                      <a:pt x="0" y="3782"/>
                    </a:cubicBezTo>
                    <a:cubicBezTo>
                      <a:pt x="0" y="3935"/>
                      <a:pt x="124" y="4059"/>
                      <a:pt x="277" y="4059"/>
                    </a:cubicBezTo>
                    <a:lnTo>
                      <a:pt x="830" y="4059"/>
                    </a:lnTo>
                    <a:cubicBezTo>
                      <a:pt x="830" y="4059"/>
                      <a:pt x="830" y="4059"/>
                      <a:pt x="830" y="4059"/>
                    </a:cubicBezTo>
                    <a:cubicBezTo>
                      <a:pt x="831" y="4059"/>
                      <a:pt x="831" y="4059"/>
                      <a:pt x="831" y="4059"/>
                    </a:cubicBezTo>
                    <a:lnTo>
                      <a:pt x="1519" y="4059"/>
                    </a:lnTo>
                    <a:cubicBezTo>
                      <a:pt x="1636" y="4433"/>
                      <a:pt x="1986" y="4704"/>
                      <a:pt x="2399" y="4704"/>
                    </a:cubicBezTo>
                    <a:cubicBezTo>
                      <a:pt x="2811" y="4704"/>
                      <a:pt x="3161" y="4433"/>
                      <a:pt x="3279" y="4059"/>
                    </a:cubicBezTo>
                    <a:lnTo>
                      <a:pt x="4102" y="4059"/>
                    </a:lnTo>
                    <a:cubicBezTo>
                      <a:pt x="4219" y="4433"/>
                      <a:pt x="4569" y="4704"/>
                      <a:pt x="4982" y="4704"/>
                    </a:cubicBezTo>
                    <a:cubicBezTo>
                      <a:pt x="5394" y="4704"/>
                      <a:pt x="5744" y="4433"/>
                      <a:pt x="5862" y="4059"/>
                    </a:cubicBezTo>
                    <a:lnTo>
                      <a:pt x="6550" y="4059"/>
                    </a:lnTo>
                    <a:cubicBezTo>
                      <a:pt x="6703" y="4059"/>
                      <a:pt x="6827" y="3935"/>
                      <a:pt x="6827" y="3782"/>
                    </a:cubicBezTo>
                    <a:lnTo>
                      <a:pt x="6827" y="2306"/>
                    </a:lnTo>
                    <a:cubicBezTo>
                      <a:pt x="6827" y="2246"/>
                      <a:pt x="6807" y="2188"/>
                      <a:pt x="6771" y="2140"/>
                    </a:cubicBezTo>
                    <a:close/>
                    <a:moveTo>
                      <a:pt x="2399" y="4151"/>
                    </a:moveTo>
                    <a:cubicBezTo>
                      <a:pt x="2195" y="4151"/>
                      <a:pt x="2030" y="3985"/>
                      <a:pt x="2030" y="3782"/>
                    </a:cubicBezTo>
                    <a:cubicBezTo>
                      <a:pt x="2030" y="3578"/>
                      <a:pt x="2195" y="3413"/>
                      <a:pt x="2399" y="3413"/>
                    </a:cubicBezTo>
                    <a:cubicBezTo>
                      <a:pt x="2602" y="3413"/>
                      <a:pt x="2768" y="3578"/>
                      <a:pt x="2768" y="3782"/>
                    </a:cubicBezTo>
                    <a:cubicBezTo>
                      <a:pt x="2768" y="3985"/>
                      <a:pt x="2602" y="4151"/>
                      <a:pt x="2399" y="4151"/>
                    </a:cubicBezTo>
                    <a:close/>
                    <a:moveTo>
                      <a:pt x="4059" y="831"/>
                    </a:moveTo>
                    <a:lnTo>
                      <a:pt x="4059" y="3505"/>
                    </a:lnTo>
                    <a:lnTo>
                      <a:pt x="3279" y="3505"/>
                    </a:lnTo>
                    <a:cubicBezTo>
                      <a:pt x="3161" y="3131"/>
                      <a:pt x="2811" y="2859"/>
                      <a:pt x="2399" y="2859"/>
                    </a:cubicBezTo>
                    <a:cubicBezTo>
                      <a:pt x="1986" y="2859"/>
                      <a:pt x="1636" y="3131"/>
                      <a:pt x="1519" y="3505"/>
                    </a:cubicBezTo>
                    <a:lnTo>
                      <a:pt x="1107" y="3505"/>
                    </a:lnTo>
                    <a:lnTo>
                      <a:pt x="1107" y="554"/>
                    </a:lnTo>
                    <a:lnTo>
                      <a:pt x="4059" y="554"/>
                    </a:lnTo>
                    <a:lnTo>
                      <a:pt x="4059" y="831"/>
                    </a:lnTo>
                    <a:close/>
                    <a:moveTo>
                      <a:pt x="5351" y="3782"/>
                    </a:moveTo>
                    <a:cubicBezTo>
                      <a:pt x="5351" y="3985"/>
                      <a:pt x="5185" y="4151"/>
                      <a:pt x="4982" y="4151"/>
                    </a:cubicBezTo>
                    <a:cubicBezTo>
                      <a:pt x="4778" y="4151"/>
                      <a:pt x="4613" y="3985"/>
                      <a:pt x="4613" y="3782"/>
                    </a:cubicBezTo>
                    <a:cubicBezTo>
                      <a:pt x="4613" y="3578"/>
                      <a:pt x="4778" y="3413"/>
                      <a:pt x="4982" y="3413"/>
                    </a:cubicBezTo>
                    <a:cubicBezTo>
                      <a:pt x="5185" y="3413"/>
                      <a:pt x="5351" y="3578"/>
                      <a:pt x="5351" y="3782"/>
                    </a:cubicBezTo>
                    <a:cubicBezTo>
                      <a:pt x="5351" y="3782"/>
                      <a:pt x="5351" y="3782"/>
                      <a:pt x="5351" y="3782"/>
                    </a:cubicBezTo>
                    <a:cubicBezTo>
                      <a:pt x="5351" y="3782"/>
                      <a:pt x="5351" y="3782"/>
                      <a:pt x="5351" y="3782"/>
                    </a:cubicBezTo>
                    <a:close/>
                    <a:moveTo>
                      <a:pt x="6273" y="3505"/>
                    </a:moveTo>
                    <a:lnTo>
                      <a:pt x="5862" y="3505"/>
                    </a:lnTo>
                    <a:cubicBezTo>
                      <a:pt x="5744" y="3131"/>
                      <a:pt x="5394" y="2859"/>
                      <a:pt x="4982" y="2859"/>
                    </a:cubicBezTo>
                    <a:cubicBezTo>
                      <a:pt x="4850" y="2859"/>
                      <a:pt x="4726" y="2887"/>
                      <a:pt x="4613" y="2937"/>
                    </a:cubicBezTo>
                    <a:lnTo>
                      <a:pt x="4613" y="1107"/>
                    </a:lnTo>
                    <a:lnTo>
                      <a:pt x="5305" y="1107"/>
                    </a:lnTo>
                    <a:lnTo>
                      <a:pt x="6273" y="2398"/>
                    </a:lnTo>
                    <a:lnTo>
                      <a:pt x="6273" y="350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lIns="121845" tIns="60922" rIns="121845" bIns="60922"/>
              <a:lstStyle/>
              <a:p>
                <a:pPr defTabSz="1218360"/>
                <a:endParaRPr lang="zh-CN" altLang="en-US" sz="2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="" xmlns:a16="http://schemas.microsoft.com/office/drawing/2014/main" id="{563C0EA1-CA8F-492F-8209-31B6287788F6}"/>
                </a:ext>
              </a:extLst>
            </p:cNvPr>
            <p:cNvGrpSpPr/>
            <p:nvPr/>
          </p:nvGrpSpPr>
          <p:grpSpPr>
            <a:xfrm>
              <a:off x="9292270" y="3800656"/>
              <a:ext cx="2564407" cy="1138773"/>
              <a:chOff x="619175" y="2850490"/>
              <a:chExt cx="1923305" cy="854080"/>
            </a:xfrm>
          </p:grpSpPr>
          <p:sp>
            <p:nvSpPr>
              <p:cNvPr id="22" name="TextBox 22">
                <a:extLst>
                  <a:ext uri="{FF2B5EF4-FFF2-40B4-BE49-F238E27FC236}">
                    <a16:creationId xmlns="" xmlns:a16="http://schemas.microsoft.com/office/drawing/2014/main" id="{87E7E200-DAA1-4A8C-A831-3320B9849A2E}"/>
                  </a:ext>
                </a:extLst>
              </p:cNvPr>
              <p:cNvSpPr txBox="1"/>
              <p:nvPr/>
            </p:nvSpPr>
            <p:spPr>
              <a:xfrm>
                <a:off x="755576" y="2850490"/>
                <a:ext cx="1584176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8360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标题文</a:t>
                </a:r>
                <a:r>
                  <a:rPr lang="zh-CN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字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="" xmlns:a16="http://schemas.microsoft.com/office/drawing/2014/main" id="{1A64DA16-E106-4F1B-A6B7-D42C49DA56E0}"/>
                  </a:ext>
                </a:extLst>
              </p:cNvPr>
              <p:cNvSpPr txBox="1"/>
              <p:nvPr/>
            </p:nvSpPr>
            <p:spPr>
              <a:xfrm>
                <a:off x="619175" y="3219822"/>
                <a:ext cx="1923305" cy="484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8360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描述文字描述文字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algn="ctr" defTabSz="1218360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细节描述产品描述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90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-Openstack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详细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35" y="2043081"/>
            <a:ext cx="810053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1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-Monitoring Fabric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43" name="组合 142"/>
          <p:cNvGrpSpPr/>
          <p:nvPr/>
        </p:nvGrpSpPr>
        <p:grpSpPr>
          <a:xfrm>
            <a:off x="1812000" y="2340000"/>
            <a:ext cx="8568000" cy="2227914"/>
            <a:chOff x="1812000" y="2340000"/>
            <a:chExt cx="8568000" cy="2227914"/>
          </a:xfrm>
        </p:grpSpPr>
        <p:grpSp>
          <p:nvGrpSpPr>
            <p:cNvPr id="68" name="组合 67"/>
            <p:cNvGrpSpPr/>
            <p:nvPr/>
          </p:nvGrpSpPr>
          <p:grpSpPr>
            <a:xfrm>
              <a:off x="1812000" y="4320000"/>
              <a:ext cx="8568000" cy="247914"/>
              <a:chOff x="1812000" y="4706462"/>
              <a:chExt cx="8568000" cy="247914"/>
            </a:xfrm>
          </p:grpSpPr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000" y="4706462"/>
                <a:ext cx="1008000" cy="247914"/>
              </a:xfrm>
              <a:prstGeom prst="rect">
                <a:avLst/>
              </a:prstGeom>
            </p:spPr>
          </p:pic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4000" y="4706462"/>
                <a:ext cx="1008000" cy="247914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000" y="4706462"/>
                <a:ext cx="1008000" cy="247914"/>
              </a:xfrm>
              <a:prstGeom prst="rect">
                <a:avLst/>
              </a:prstGeom>
            </p:spPr>
          </p:pic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8000" y="4706462"/>
                <a:ext cx="1008000" cy="247914"/>
              </a:xfrm>
              <a:prstGeom prst="rect">
                <a:avLst/>
              </a:prstGeom>
            </p:spPr>
          </p:pic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0000" y="4706462"/>
                <a:ext cx="1008000" cy="247914"/>
              </a:xfrm>
              <a:prstGeom prst="rect">
                <a:avLst/>
              </a:prstGeom>
            </p:spPr>
          </p:pic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2000" y="4706462"/>
                <a:ext cx="1008000" cy="247914"/>
              </a:xfrm>
              <a:prstGeom prst="rect">
                <a:avLst/>
              </a:prstGeom>
            </p:spPr>
          </p:pic>
        </p:grpSp>
        <p:grpSp>
          <p:nvGrpSpPr>
            <p:cNvPr id="79" name="组合 78"/>
            <p:cNvGrpSpPr/>
            <p:nvPr/>
          </p:nvGrpSpPr>
          <p:grpSpPr>
            <a:xfrm>
              <a:off x="1812000" y="2340000"/>
              <a:ext cx="8562399" cy="265623"/>
              <a:chOff x="1812000" y="1759039"/>
              <a:chExt cx="8562399" cy="265623"/>
            </a:xfrm>
          </p:grpSpPr>
          <p:pic>
            <p:nvPicPr>
              <p:cNvPr id="80" name="图片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000" y="1759039"/>
                <a:ext cx="1079999" cy="265623"/>
              </a:xfrm>
              <a:prstGeom prst="rect">
                <a:avLst/>
              </a:prstGeom>
            </p:spPr>
          </p:pic>
          <p:pic>
            <p:nvPicPr>
              <p:cNvPr id="81" name="图片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6133" y="1759039"/>
                <a:ext cx="1079999" cy="265623"/>
              </a:xfrm>
              <a:prstGeom prst="rect">
                <a:avLst/>
              </a:prstGeom>
            </p:spPr>
          </p:pic>
          <p:pic>
            <p:nvPicPr>
              <p:cNvPr id="82" name="图片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0266" y="1759039"/>
                <a:ext cx="1079999" cy="265623"/>
              </a:xfrm>
              <a:prstGeom prst="rect">
                <a:avLst/>
              </a:prstGeom>
            </p:spPr>
          </p:pic>
          <p:pic>
            <p:nvPicPr>
              <p:cNvPr id="85" name="图片 8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4400" y="1759039"/>
                <a:ext cx="1079999" cy="265623"/>
              </a:xfrm>
              <a:prstGeom prst="rect">
                <a:avLst/>
              </a:prstGeom>
            </p:spPr>
          </p:pic>
        </p:grpSp>
        <p:grpSp>
          <p:nvGrpSpPr>
            <p:cNvPr id="142" name="组合 141"/>
            <p:cNvGrpSpPr/>
            <p:nvPr/>
          </p:nvGrpSpPr>
          <p:grpSpPr>
            <a:xfrm>
              <a:off x="3360000" y="3240000"/>
              <a:ext cx="5472000" cy="365052"/>
              <a:chOff x="3360000" y="3240000"/>
              <a:chExt cx="5472000" cy="365052"/>
            </a:xfrm>
          </p:grpSpPr>
          <p:pic>
            <p:nvPicPr>
              <p:cNvPr id="86" name="图片 8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0000" y="3240000"/>
                <a:ext cx="1152000" cy="365052"/>
              </a:xfrm>
              <a:prstGeom prst="rect">
                <a:avLst/>
              </a:prstGeom>
            </p:spPr>
          </p:pic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0000" y="3240000"/>
                <a:ext cx="1152000" cy="365052"/>
              </a:xfrm>
              <a:prstGeom prst="rect">
                <a:avLst/>
              </a:prstGeom>
            </p:spPr>
          </p:pic>
        </p:grpSp>
        <p:grpSp>
          <p:nvGrpSpPr>
            <p:cNvPr id="138" name="组合 137"/>
            <p:cNvGrpSpPr/>
            <p:nvPr/>
          </p:nvGrpSpPr>
          <p:grpSpPr>
            <a:xfrm>
              <a:off x="2352000" y="2605623"/>
              <a:ext cx="7482400" cy="634377"/>
              <a:chOff x="2352000" y="2605623"/>
              <a:chExt cx="7482400" cy="634377"/>
            </a:xfrm>
          </p:grpSpPr>
          <p:cxnSp>
            <p:nvCxnSpPr>
              <p:cNvPr id="64" name="直接连接符 63"/>
              <p:cNvCxnSpPr>
                <a:stCxn id="80" idx="2"/>
                <a:endCxn id="86" idx="0"/>
              </p:cNvCxnSpPr>
              <p:nvPr/>
            </p:nvCxnSpPr>
            <p:spPr>
              <a:xfrm>
                <a:off x="2352000" y="2605623"/>
                <a:ext cx="1584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80" idx="2"/>
                <a:endCxn id="87" idx="0"/>
              </p:cNvCxnSpPr>
              <p:nvPr/>
            </p:nvCxnSpPr>
            <p:spPr>
              <a:xfrm>
                <a:off x="2352000" y="2605623"/>
                <a:ext cx="5904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81" idx="2"/>
                <a:endCxn id="86" idx="0"/>
              </p:cNvCxnSpPr>
              <p:nvPr/>
            </p:nvCxnSpPr>
            <p:spPr>
              <a:xfrm flipH="1">
                <a:off x="3936000" y="2605623"/>
                <a:ext cx="910133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stCxn id="81" idx="2"/>
                <a:endCxn id="87" idx="0"/>
              </p:cNvCxnSpPr>
              <p:nvPr/>
            </p:nvCxnSpPr>
            <p:spPr>
              <a:xfrm>
                <a:off x="4846133" y="2605623"/>
                <a:ext cx="3409867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82" idx="2"/>
                <a:endCxn id="86" idx="0"/>
              </p:cNvCxnSpPr>
              <p:nvPr/>
            </p:nvCxnSpPr>
            <p:spPr>
              <a:xfrm flipH="1">
                <a:off x="3936000" y="2605623"/>
                <a:ext cx="3404266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stCxn id="82" idx="2"/>
                <a:endCxn id="87" idx="0"/>
              </p:cNvCxnSpPr>
              <p:nvPr/>
            </p:nvCxnSpPr>
            <p:spPr>
              <a:xfrm>
                <a:off x="7340266" y="2605623"/>
                <a:ext cx="915734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stCxn id="85" idx="2"/>
                <a:endCxn id="86" idx="0"/>
              </p:cNvCxnSpPr>
              <p:nvPr/>
            </p:nvCxnSpPr>
            <p:spPr>
              <a:xfrm flipH="1">
                <a:off x="3936000" y="2605623"/>
                <a:ext cx="58984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85" idx="2"/>
                <a:endCxn id="87" idx="0"/>
              </p:cNvCxnSpPr>
              <p:nvPr/>
            </p:nvCxnSpPr>
            <p:spPr>
              <a:xfrm flipH="1">
                <a:off x="8256000" y="2605623"/>
                <a:ext cx="15784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组合 138"/>
            <p:cNvGrpSpPr/>
            <p:nvPr/>
          </p:nvGrpSpPr>
          <p:grpSpPr>
            <a:xfrm>
              <a:off x="2316000" y="3605053"/>
              <a:ext cx="7560000" cy="714947"/>
              <a:chOff x="2316000" y="3605053"/>
              <a:chExt cx="7560000" cy="714947"/>
            </a:xfrm>
          </p:grpSpPr>
          <p:cxnSp>
            <p:nvCxnSpPr>
              <p:cNvPr id="100" name="直接连接符 99"/>
              <p:cNvCxnSpPr>
                <a:stCxn id="69" idx="0"/>
                <a:endCxn id="86" idx="2"/>
              </p:cNvCxnSpPr>
              <p:nvPr/>
            </p:nvCxnSpPr>
            <p:spPr>
              <a:xfrm flipV="1">
                <a:off x="2316000" y="3605053"/>
                <a:ext cx="1620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69" idx="0"/>
                <a:endCxn id="87" idx="2"/>
              </p:cNvCxnSpPr>
              <p:nvPr/>
            </p:nvCxnSpPr>
            <p:spPr>
              <a:xfrm flipV="1">
                <a:off x="2316000" y="3605053"/>
                <a:ext cx="5940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70" idx="0"/>
                <a:endCxn id="86" idx="2"/>
              </p:cNvCxnSpPr>
              <p:nvPr/>
            </p:nvCxnSpPr>
            <p:spPr>
              <a:xfrm flipV="1">
                <a:off x="3828000" y="3605053"/>
                <a:ext cx="108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70" idx="0"/>
                <a:endCxn id="87" idx="2"/>
              </p:cNvCxnSpPr>
              <p:nvPr/>
            </p:nvCxnSpPr>
            <p:spPr>
              <a:xfrm flipV="1">
                <a:off x="3828000" y="3605053"/>
                <a:ext cx="4428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>
                <a:stCxn id="73" idx="0"/>
                <a:endCxn id="86" idx="2"/>
              </p:cNvCxnSpPr>
              <p:nvPr/>
            </p:nvCxnSpPr>
            <p:spPr>
              <a:xfrm flipH="1" flipV="1">
                <a:off x="3936000" y="3605053"/>
                <a:ext cx="1404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>
                <a:stCxn id="73" idx="0"/>
                <a:endCxn id="87" idx="2"/>
              </p:cNvCxnSpPr>
              <p:nvPr/>
            </p:nvCxnSpPr>
            <p:spPr>
              <a:xfrm flipV="1">
                <a:off x="5340000" y="3605053"/>
                <a:ext cx="2916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>
                <a:stCxn id="74" idx="0"/>
                <a:endCxn id="86" idx="2"/>
              </p:cNvCxnSpPr>
              <p:nvPr/>
            </p:nvCxnSpPr>
            <p:spPr>
              <a:xfrm flipH="1" flipV="1">
                <a:off x="3936000" y="3605053"/>
                <a:ext cx="2916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>
                <a:stCxn id="74" idx="0"/>
                <a:endCxn id="87" idx="2"/>
              </p:cNvCxnSpPr>
              <p:nvPr/>
            </p:nvCxnSpPr>
            <p:spPr>
              <a:xfrm flipV="1">
                <a:off x="6852000" y="3605053"/>
                <a:ext cx="1404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>
                <a:stCxn id="75" idx="0"/>
                <a:endCxn id="86" idx="2"/>
              </p:cNvCxnSpPr>
              <p:nvPr/>
            </p:nvCxnSpPr>
            <p:spPr>
              <a:xfrm flipH="1" flipV="1">
                <a:off x="3936000" y="3605053"/>
                <a:ext cx="4428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>
                <a:stCxn id="75" idx="0"/>
                <a:endCxn id="87" idx="2"/>
              </p:cNvCxnSpPr>
              <p:nvPr/>
            </p:nvCxnSpPr>
            <p:spPr>
              <a:xfrm flipH="1" flipV="1">
                <a:off x="8256000" y="3605053"/>
                <a:ext cx="108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>
                <a:stCxn id="76" idx="0"/>
                <a:endCxn id="86" idx="2"/>
              </p:cNvCxnSpPr>
              <p:nvPr/>
            </p:nvCxnSpPr>
            <p:spPr>
              <a:xfrm flipH="1" flipV="1">
                <a:off x="3936000" y="3605053"/>
                <a:ext cx="5940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>
                <a:stCxn id="76" idx="0"/>
                <a:endCxn id="87" idx="2"/>
              </p:cNvCxnSpPr>
              <p:nvPr/>
            </p:nvCxnSpPr>
            <p:spPr>
              <a:xfrm flipH="1" flipV="1">
                <a:off x="8256000" y="3605053"/>
                <a:ext cx="1620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628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-Monitoring Fabric-.png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41" y="2340000"/>
            <a:ext cx="857171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4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标准色值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952AA6AF-CCAC-4771-8B66-E8FA382221B9}"/>
              </a:ext>
            </a:extLst>
          </p:cNvPr>
          <p:cNvGrpSpPr/>
          <p:nvPr/>
        </p:nvGrpSpPr>
        <p:grpSpPr>
          <a:xfrm>
            <a:off x="4081199" y="1667093"/>
            <a:ext cx="4029601" cy="1676774"/>
            <a:chOff x="4207535" y="1736729"/>
            <a:chExt cx="4029601" cy="1676774"/>
          </a:xfrm>
        </p:grpSpPr>
        <p:grpSp>
          <p:nvGrpSpPr>
            <p:cNvPr id="27" name="组合 26">
              <a:extLst>
                <a:ext uri="{FF2B5EF4-FFF2-40B4-BE49-F238E27FC236}">
                  <a16:creationId xmlns="" xmlns:a16="http://schemas.microsoft.com/office/drawing/2014/main" id="{3EBDF79F-5F5A-4688-96C1-822E68E27BA3}"/>
                </a:ext>
              </a:extLst>
            </p:cNvPr>
            <p:cNvGrpSpPr/>
            <p:nvPr/>
          </p:nvGrpSpPr>
          <p:grpSpPr>
            <a:xfrm>
              <a:off x="4207535" y="1736729"/>
              <a:ext cx="1888465" cy="1676774"/>
              <a:chOff x="1247886" y="1713829"/>
              <a:chExt cx="1888465" cy="1676774"/>
            </a:xfrm>
          </p:grpSpPr>
          <p:sp>
            <p:nvSpPr>
              <p:cNvPr id="16" name="矩形 15">
                <a:extLst>
                  <a:ext uri="{FF2B5EF4-FFF2-40B4-BE49-F238E27FC236}">
                    <a16:creationId xmlns="" xmlns:a16="http://schemas.microsoft.com/office/drawing/2014/main" id="{A72F4EF3-B7A0-417B-95D3-0B97D24DDB49}"/>
                  </a:ext>
                </a:extLst>
              </p:cNvPr>
              <p:cNvSpPr/>
              <p:nvPr/>
            </p:nvSpPr>
            <p:spPr>
              <a:xfrm>
                <a:off x="1247886" y="1713829"/>
                <a:ext cx="1888465" cy="1143447"/>
              </a:xfrm>
              <a:prstGeom prst="rect">
                <a:avLst/>
              </a:prstGeom>
              <a:solidFill>
                <a:srgbClr val="DC14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DC1414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="" xmlns:a16="http://schemas.microsoft.com/office/drawing/2014/main" id="{67FFD1CE-C961-4EEB-8F6F-5D6D888E5218}"/>
                  </a:ext>
                </a:extLst>
              </p:cNvPr>
              <p:cNvSpPr txBox="1"/>
              <p:nvPr/>
            </p:nvSpPr>
            <p:spPr>
              <a:xfrm>
                <a:off x="1367610" y="3021271"/>
                <a:ext cx="1768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Roboto" panose="02000000000000000000" pitchFamily="2" charset="0"/>
                    <a:ea typeface="文泉驿微米黑" panose="020B0606030804020204" pitchFamily="34" charset="-122"/>
                    <a:cs typeface="文泉驿微米黑" panose="020B0606030804020204" pitchFamily="34" charset="-122"/>
                    <a:sym typeface="Roboto" panose="02000000000000000000" pitchFamily="2" charset="0"/>
                  </a:rPr>
                  <a:t>标准红</a:t>
                </a:r>
                <a:r>
                  <a:rPr lang="en-US" altLang="zh-CN" dirty="0">
                    <a:latin typeface="Roboto" panose="02000000000000000000" pitchFamily="2" charset="0"/>
                    <a:ea typeface="文泉驿微米黑" panose="020B0606030804020204" pitchFamily="34" charset="-122"/>
                    <a:cs typeface="文泉驿微米黑" panose="020B0606030804020204" pitchFamily="34" charset="-122"/>
                    <a:sym typeface="Roboto" panose="02000000000000000000" pitchFamily="2" charset="0"/>
                  </a:rPr>
                  <a:t>-</a:t>
                </a:r>
                <a:r>
                  <a:rPr lang="zh-CN" altLang="en-US" dirty="0">
                    <a:latin typeface="Roboto" panose="02000000000000000000" pitchFamily="2" charset="0"/>
                    <a:ea typeface="文泉驿微米黑" panose="020B0606030804020204" pitchFamily="34" charset="-122"/>
                    <a:cs typeface="文泉驿微米黑" panose="020B0606030804020204" pitchFamily="34" charset="-122"/>
                    <a:sym typeface="Roboto" panose="02000000000000000000" pitchFamily="2" charset="0"/>
                  </a:rPr>
                  <a:t>腾锐红</a:t>
                </a: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67D6082B-F118-41EA-8BAB-5C9865B5691E}"/>
                </a:ext>
              </a:extLst>
            </p:cNvPr>
            <p:cNvGrpSpPr/>
            <p:nvPr/>
          </p:nvGrpSpPr>
          <p:grpSpPr>
            <a:xfrm>
              <a:off x="6348671" y="1745770"/>
              <a:ext cx="1888465" cy="1667733"/>
              <a:chOff x="3546371" y="1731910"/>
              <a:chExt cx="1888465" cy="1667733"/>
            </a:xfrm>
          </p:grpSpPr>
          <p:sp>
            <p:nvSpPr>
              <p:cNvPr id="24" name="矩形 23">
                <a:extLst>
                  <a:ext uri="{FF2B5EF4-FFF2-40B4-BE49-F238E27FC236}">
                    <a16:creationId xmlns="" xmlns:a16="http://schemas.microsoft.com/office/drawing/2014/main" id="{084FD6CB-D17D-4AFE-9FA4-5427529BF37E}"/>
                  </a:ext>
                </a:extLst>
              </p:cNvPr>
              <p:cNvSpPr/>
              <p:nvPr/>
            </p:nvSpPr>
            <p:spPr>
              <a:xfrm>
                <a:off x="3546371" y="1731910"/>
                <a:ext cx="1888465" cy="114344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1414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="" xmlns:a16="http://schemas.microsoft.com/office/drawing/2014/main" id="{A1CA7A38-7A06-4400-8DEF-068C89D1D7B1}"/>
                  </a:ext>
                </a:extLst>
              </p:cNvPr>
              <p:cNvSpPr txBox="1"/>
              <p:nvPr/>
            </p:nvSpPr>
            <p:spPr>
              <a:xfrm>
                <a:off x="4033403" y="303031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Roboto" panose="02000000000000000000" pitchFamily="2" charset="0"/>
                    <a:ea typeface="文泉驿微米黑" panose="020B0606030804020204" pitchFamily="34" charset="-122"/>
                    <a:cs typeface="文泉驿微米黑" panose="020B0606030804020204" pitchFamily="34" charset="-122"/>
                    <a:sym typeface="Roboto" panose="02000000000000000000" pitchFamily="2" charset="0"/>
                  </a:rPr>
                  <a:t>标准黑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1EE832D4-6F85-4129-B9A5-EA7EBB7134F0}"/>
              </a:ext>
            </a:extLst>
          </p:cNvPr>
          <p:cNvGrpSpPr/>
          <p:nvPr/>
        </p:nvGrpSpPr>
        <p:grpSpPr>
          <a:xfrm>
            <a:off x="628676" y="3762934"/>
            <a:ext cx="10934647" cy="1149047"/>
            <a:chOff x="843364" y="4259877"/>
            <a:chExt cx="10934647" cy="1149047"/>
          </a:xfrm>
        </p:grpSpPr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CFD3D109-8668-4151-9349-3B1B7CC4D4B6}"/>
                </a:ext>
              </a:extLst>
            </p:cNvPr>
            <p:cNvSpPr/>
            <p:nvPr/>
          </p:nvSpPr>
          <p:spPr>
            <a:xfrm>
              <a:off x="843364" y="4259877"/>
              <a:ext cx="1888465" cy="1143447"/>
            </a:xfrm>
            <a:prstGeom prst="rect">
              <a:avLst/>
            </a:prstGeom>
            <a:solidFill>
              <a:srgbClr val="D2E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000D90F1-D42D-4C29-9DB0-E8EAE6661848}"/>
                </a:ext>
              </a:extLst>
            </p:cNvPr>
            <p:cNvSpPr/>
            <p:nvPr/>
          </p:nvSpPr>
          <p:spPr>
            <a:xfrm>
              <a:off x="3106966" y="4259877"/>
              <a:ext cx="1888465" cy="1143447"/>
            </a:xfrm>
            <a:prstGeom prst="rect">
              <a:avLst/>
            </a:prstGeom>
            <a:solidFill>
              <a:srgbClr val="323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5492F0A-F4D3-4F4C-B7CB-B305A5831EA3}"/>
                </a:ext>
              </a:extLst>
            </p:cNvPr>
            <p:cNvSpPr/>
            <p:nvPr/>
          </p:nvSpPr>
          <p:spPr>
            <a:xfrm>
              <a:off x="7628686" y="4259877"/>
              <a:ext cx="1888465" cy="1143447"/>
            </a:xfrm>
            <a:prstGeom prst="rect">
              <a:avLst/>
            </a:prstGeom>
            <a:solidFill>
              <a:srgbClr val="E65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="" xmlns:a16="http://schemas.microsoft.com/office/drawing/2014/main" id="{A4DD0AA6-B516-4069-ABAB-E41FBDEFD1DA}"/>
                </a:ext>
              </a:extLst>
            </p:cNvPr>
            <p:cNvSpPr/>
            <p:nvPr/>
          </p:nvSpPr>
          <p:spPr>
            <a:xfrm>
              <a:off x="5367826" y="4265477"/>
              <a:ext cx="1888465" cy="1143447"/>
            </a:xfrm>
            <a:prstGeom prst="rect">
              <a:avLst/>
            </a:prstGeom>
            <a:solidFill>
              <a:srgbClr val="2D2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A699C131-7331-4816-90F6-B2F93B9641C6}"/>
                </a:ext>
              </a:extLst>
            </p:cNvPr>
            <p:cNvSpPr/>
            <p:nvPr/>
          </p:nvSpPr>
          <p:spPr>
            <a:xfrm>
              <a:off x="9889546" y="4259877"/>
              <a:ext cx="1888465" cy="1143447"/>
            </a:xfrm>
            <a:prstGeom prst="rect">
              <a:avLst/>
            </a:prstGeom>
            <a:solidFill>
              <a:srgbClr val="F08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304E2156-D7B5-4113-A538-525B9EE560B6}"/>
              </a:ext>
            </a:extLst>
          </p:cNvPr>
          <p:cNvSpPr txBox="1"/>
          <p:nvPr/>
        </p:nvSpPr>
        <p:spPr>
          <a:xfrm>
            <a:off x="5653979" y="524115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辅助色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FACA601D-7F0E-4D30-958A-30B4F2977812}"/>
              </a:ext>
            </a:extLst>
          </p:cNvPr>
          <p:cNvSpPr txBox="1"/>
          <p:nvPr/>
        </p:nvSpPr>
        <p:spPr>
          <a:xfrm>
            <a:off x="4310331" y="2084927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RGB(220,20,20)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79BC0B85-680F-4AA9-A47F-9FF480628F56}"/>
              </a:ext>
            </a:extLst>
          </p:cNvPr>
          <p:cNvSpPr txBox="1"/>
          <p:nvPr/>
        </p:nvSpPr>
        <p:spPr>
          <a:xfrm>
            <a:off x="6653445" y="2084927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RGB(0,0,0)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4C47E46-E9A3-4625-ABDD-973D91C0DCC6}"/>
              </a:ext>
            </a:extLst>
          </p:cNvPr>
          <p:cNvSpPr txBox="1"/>
          <p:nvPr/>
        </p:nvSpPr>
        <p:spPr>
          <a:xfrm>
            <a:off x="758191" y="418076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RGB(210,230,240)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0222C36A-A1A6-4E1C-A018-DB7B991C040A}"/>
              </a:ext>
            </a:extLst>
          </p:cNvPr>
          <p:cNvSpPr txBox="1"/>
          <p:nvPr/>
        </p:nvSpPr>
        <p:spPr>
          <a:xfrm>
            <a:off x="3171905" y="4180767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RGB(50,55,70)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80C91052-A1F6-4F78-935C-270B14CF2DE9}"/>
              </a:ext>
            </a:extLst>
          </p:cNvPr>
          <p:cNvSpPr txBox="1"/>
          <p:nvPr/>
        </p:nvSpPr>
        <p:spPr>
          <a:xfrm>
            <a:off x="5432765" y="4180766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RGB(45,46,45)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3BB1858E-3428-43D6-8241-A59637B7E542}"/>
              </a:ext>
            </a:extLst>
          </p:cNvPr>
          <p:cNvSpPr txBox="1"/>
          <p:nvPr/>
        </p:nvSpPr>
        <p:spPr>
          <a:xfrm>
            <a:off x="7647125" y="4180764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RGB(230,85,25)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8149E05A-EA40-4EF2-B545-F0298F712B16}"/>
              </a:ext>
            </a:extLst>
          </p:cNvPr>
          <p:cNvSpPr txBox="1"/>
          <p:nvPr/>
        </p:nvSpPr>
        <p:spPr>
          <a:xfrm>
            <a:off x="9853496" y="4180764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RGB(240,132,55)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E7A1EDA2-EBEE-4D5C-BEEA-BAF742922B48}"/>
              </a:ext>
            </a:extLst>
          </p:cNvPr>
          <p:cNvSpPr/>
          <p:nvPr/>
        </p:nvSpPr>
        <p:spPr>
          <a:xfrm>
            <a:off x="1168119" y="6043109"/>
            <a:ext cx="100136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注意事项：颜色以色块的方式展示，以便于大家直接吸取颜色。胶片中没有包含的黑白灰（包括各种明度的）均可以使用。</a:t>
            </a:r>
          </a:p>
        </p:txBody>
      </p:sp>
    </p:spTree>
    <p:extLst>
      <p:ext uri="{BB962C8B-B14F-4D97-AF65-F5344CB8AC3E}">
        <p14:creationId xmlns:p14="http://schemas.microsoft.com/office/powerpoint/2010/main" val="4969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标准字体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26516C4B-69C6-4F7A-A3A4-B0982278C9B3}"/>
              </a:ext>
            </a:extLst>
          </p:cNvPr>
          <p:cNvSpPr txBox="1"/>
          <p:nvPr/>
        </p:nvSpPr>
        <p:spPr>
          <a:xfrm>
            <a:off x="1535512" y="2335544"/>
            <a:ext cx="19126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中文字体规范：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EE9431F-C480-485C-BAA9-862D02D3F4EE}"/>
              </a:ext>
            </a:extLst>
          </p:cNvPr>
          <p:cNvSpPr txBox="1"/>
          <p:nvPr/>
        </p:nvSpPr>
        <p:spPr>
          <a:xfrm>
            <a:off x="6928947" y="216626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中创腾锐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FD4068D5-1D8E-41A9-8D70-21309328F029}"/>
              </a:ext>
            </a:extLst>
          </p:cNvPr>
          <p:cNvSpPr txBox="1"/>
          <p:nvPr/>
        </p:nvSpPr>
        <p:spPr>
          <a:xfrm>
            <a:off x="1535512" y="4571541"/>
            <a:ext cx="1650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英文字体规范：</a:t>
            </a:r>
            <a:endParaRPr lang="en-US" altLang="zh-CN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A66E3D03-C819-4C5D-8484-AD0098D7068C}"/>
              </a:ext>
            </a:extLst>
          </p:cNvPr>
          <p:cNvSpPr txBox="1"/>
          <p:nvPr/>
        </p:nvSpPr>
        <p:spPr>
          <a:xfrm>
            <a:off x="6928947" y="4402264"/>
            <a:ext cx="228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Teraspek</a:t>
            </a:r>
            <a:endParaRPr lang="zh-CN" altLang="en-US" sz="40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2B4E3ADE-74B4-4B7E-BA4A-62DE7915AF9C}"/>
              </a:ext>
            </a:extLst>
          </p:cNvPr>
          <p:cNvSpPr txBox="1"/>
          <p:nvPr/>
        </p:nvSpPr>
        <p:spPr>
          <a:xfrm>
            <a:off x="3886200" y="2335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文泉驿微米黑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E73489C5-9865-470A-84AB-6C0F18277C66}"/>
              </a:ext>
            </a:extLst>
          </p:cNvPr>
          <p:cNvSpPr txBox="1"/>
          <p:nvPr/>
        </p:nvSpPr>
        <p:spPr>
          <a:xfrm>
            <a:off x="3971925" y="457154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Roboto</a:t>
            </a:r>
            <a:endParaRPr lang="zh-CN" altLang="en-US" dirty="0">
              <a:solidFill>
                <a:srgbClr val="DC1414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0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其他企业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组织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Logo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1" y="2043081"/>
            <a:ext cx="1690435" cy="36000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5299599" y="2043081"/>
            <a:ext cx="2365200" cy="360000"/>
            <a:chOff x="6884559" y="4968240"/>
            <a:chExt cx="2365200" cy="360000"/>
          </a:xfrm>
        </p:grpSpPr>
        <p:sp>
          <p:nvSpPr>
            <p:cNvPr id="37" name="矩形 36"/>
            <p:cNvSpPr/>
            <p:nvPr/>
          </p:nvSpPr>
          <p:spPr>
            <a:xfrm>
              <a:off x="6884559" y="4968240"/>
              <a:ext cx="2365200" cy="360000"/>
            </a:xfrm>
            <a:prstGeom prst="rect">
              <a:avLst/>
            </a:prstGeom>
            <a:solidFill>
              <a:srgbClr val="5F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420" y="4968240"/>
              <a:ext cx="2363479" cy="360000"/>
            </a:xfrm>
            <a:prstGeom prst="rect">
              <a:avLst/>
            </a:prstGeom>
          </p:spPr>
        </p:pic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160" y="2043081"/>
            <a:ext cx="2365714" cy="36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00" y="2736051"/>
            <a:ext cx="1672257" cy="36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598" y="2731989"/>
            <a:ext cx="709787" cy="36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88" y="2731989"/>
            <a:ext cx="714857" cy="36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0160" y="2731989"/>
            <a:ext cx="421535" cy="36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048" y="2731989"/>
            <a:ext cx="730435" cy="36000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3429021"/>
            <a:ext cx="1173914" cy="72000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05" y="3429021"/>
            <a:ext cx="2322579" cy="72000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75" y="3429021"/>
            <a:ext cx="781433" cy="720000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76000" y="3503271"/>
            <a:ext cx="2724150" cy="57150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0221" y="3479657"/>
            <a:ext cx="2733675" cy="609600"/>
          </a:xfrm>
          <a:prstGeom prst="rect">
            <a:avLst/>
          </a:prstGeom>
        </p:spPr>
      </p:pic>
      <p:grpSp>
        <p:nvGrpSpPr>
          <p:cNvPr id="80" name="组合 79"/>
          <p:cNvGrpSpPr>
            <a:grpSpLocks noChangeAspect="1"/>
          </p:cNvGrpSpPr>
          <p:nvPr/>
        </p:nvGrpSpPr>
        <p:grpSpPr>
          <a:xfrm>
            <a:off x="7045671" y="4400176"/>
            <a:ext cx="1320000" cy="360000"/>
            <a:chOff x="6682704" y="4797742"/>
            <a:chExt cx="1047750" cy="285750"/>
          </a:xfrm>
        </p:grpSpPr>
        <p:sp>
          <p:nvSpPr>
            <p:cNvPr id="81" name="矩形 80"/>
            <p:cNvSpPr/>
            <p:nvPr/>
          </p:nvSpPr>
          <p:spPr>
            <a:xfrm>
              <a:off x="6682779" y="4798417"/>
              <a:ext cx="1047600" cy="284400"/>
            </a:xfrm>
            <a:prstGeom prst="rect">
              <a:avLst/>
            </a:prstGeom>
            <a:solidFill>
              <a:srgbClr val="024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704" y="4797742"/>
              <a:ext cx="1047750" cy="285750"/>
            </a:xfrm>
            <a:prstGeom prst="rect">
              <a:avLst/>
            </a:prstGeom>
          </p:spPr>
        </p:pic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400176"/>
            <a:ext cx="1317446" cy="360000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8717896" y="4400176"/>
            <a:ext cx="2286000" cy="762000"/>
            <a:chOff x="1973856" y="4471744"/>
            <a:chExt cx="2286000" cy="762000"/>
          </a:xfrm>
        </p:grpSpPr>
        <p:sp>
          <p:nvSpPr>
            <p:cNvPr id="85" name="矩形 84"/>
            <p:cNvSpPr/>
            <p:nvPr/>
          </p:nvSpPr>
          <p:spPr>
            <a:xfrm>
              <a:off x="1973856" y="4471744"/>
              <a:ext cx="2286000" cy="76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856" y="4471744"/>
              <a:ext cx="2286000" cy="762000"/>
            </a:xfrm>
            <a:prstGeom prst="rect">
              <a:avLst/>
            </a:prstGeom>
          </p:spPr>
        </p:pic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7436" y="4390052"/>
            <a:ext cx="720000" cy="72000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26" y="4390052"/>
            <a:ext cx="135302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软件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-TeraController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10" y="2186783"/>
            <a:ext cx="1460119" cy="86875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74" y="2186783"/>
            <a:ext cx="1457071" cy="86875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88" y="4225965"/>
            <a:ext cx="1460119" cy="86875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52" y="4225965"/>
            <a:ext cx="1457071" cy="86875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46" y="4225965"/>
            <a:ext cx="1457071" cy="86875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15" y="2186783"/>
            <a:ext cx="1460119" cy="86875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21" y="2186783"/>
            <a:ext cx="1457071" cy="86875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368" y="2186783"/>
            <a:ext cx="1457071" cy="86875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693" y="4225965"/>
            <a:ext cx="1460119" cy="86875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99" y="4225965"/>
            <a:ext cx="1457071" cy="86875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70CC3B0B-6FF0-49FC-8464-00217DEAB639}"/>
              </a:ext>
            </a:extLst>
          </p:cNvPr>
          <p:cNvSpPr txBox="1"/>
          <p:nvPr/>
        </p:nvSpPr>
        <p:spPr>
          <a:xfrm>
            <a:off x="1620309" y="321578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272FF61B-2385-431E-91AA-0FE61D21DD58}"/>
              </a:ext>
            </a:extLst>
          </p:cNvPr>
          <p:cNvSpPr txBox="1"/>
          <p:nvPr/>
        </p:nvSpPr>
        <p:spPr>
          <a:xfrm>
            <a:off x="3399616" y="3215165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1850605F-4468-4CC2-B362-24F579AE6E3A}"/>
              </a:ext>
            </a:extLst>
          </p:cNvPr>
          <p:cNvSpPr txBox="1"/>
          <p:nvPr/>
        </p:nvSpPr>
        <p:spPr>
          <a:xfrm>
            <a:off x="5276863" y="3215165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65CE9869-55FD-4D30-991F-FE3E39D55C23}"/>
              </a:ext>
            </a:extLst>
          </p:cNvPr>
          <p:cNvSpPr txBox="1"/>
          <p:nvPr/>
        </p:nvSpPr>
        <p:spPr>
          <a:xfrm>
            <a:off x="7169445" y="3215165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16A91F13-6B40-40C6-B98F-2857C12F263F}"/>
              </a:ext>
            </a:extLst>
          </p:cNvPr>
          <p:cNvSpPr txBox="1"/>
          <p:nvPr/>
        </p:nvSpPr>
        <p:spPr>
          <a:xfrm>
            <a:off x="9035929" y="3215164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5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TS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交换机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通用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723159"/>
            <a:ext cx="1636003" cy="4224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3788396"/>
            <a:ext cx="1636003" cy="4224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79" y="2215064"/>
            <a:ext cx="1645148" cy="56423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788396"/>
            <a:ext cx="1636003" cy="42248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75" y="2215064"/>
            <a:ext cx="1645148" cy="56423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3788396"/>
            <a:ext cx="1636003" cy="4224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7" y="2215064"/>
            <a:ext cx="1645148" cy="56423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3788396"/>
            <a:ext cx="1636003" cy="42248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788396"/>
            <a:ext cx="1636003" cy="42248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79" y="3001730"/>
            <a:ext cx="1645148" cy="56423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30" y="3001730"/>
            <a:ext cx="1645148" cy="56423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4433317"/>
            <a:ext cx="1636003" cy="42248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4433317"/>
            <a:ext cx="1636003" cy="42248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3001730"/>
            <a:ext cx="1645148" cy="56423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75" y="3001730"/>
            <a:ext cx="1645148" cy="56423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4433317"/>
            <a:ext cx="1636003" cy="422489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7" y="3001730"/>
            <a:ext cx="1645148" cy="56423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4433317"/>
            <a:ext cx="1636003" cy="42248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4433317"/>
            <a:ext cx="1636003" cy="42248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078238"/>
            <a:ext cx="1636003" cy="42248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078238"/>
            <a:ext cx="1636003" cy="42248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078238"/>
            <a:ext cx="1636003" cy="42248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9" y="5078238"/>
            <a:ext cx="1636003" cy="42248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078238"/>
            <a:ext cx="1636003" cy="422489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5723159"/>
            <a:ext cx="1636003" cy="422489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1" y="5723159"/>
            <a:ext cx="1636003" cy="422489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30" y="2215064"/>
            <a:ext cx="1645148" cy="56423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2215064"/>
            <a:ext cx="1645148" cy="564234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5" y="5723159"/>
            <a:ext cx="1636003" cy="422489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3" y="5723159"/>
            <a:ext cx="1636003" cy="42248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9B148E79-195E-4534-8564-04A8832FD0F4}"/>
              </a:ext>
            </a:extLst>
          </p:cNvPr>
          <p:cNvSpPr txBox="1"/>
          <p:nvPr/>
        </p:nvSpPr>
        <p:spPr>
          <a:xfrm>
            <a:off x="1712824" y="177791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RGB(220,90,65)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2DF96983-FB72-455D-868D-B984AD08D990}"/>
              </a:ext>
            </a:extLst>
          </p:cNvPr>
          <p:cNvSpPr txBox="1"/>
          <p:nvPr/>
        </p:nvSpPr>
        <p:spPr>
          <a:xfrm>
            <a:off x="3445873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RGB(235,170,145)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B8E3840C-3C20-4A5C-9868-0588A50A3BD6}"/>
              </a:ext>
            </a:extLst>
          </p:cNvPr>
          <p:cNvSpPr txBox="1"/>
          <p:nvPr/>
        </p:nvSpPr>
        <p:spPr>
          <a:xfrm>
            <a:off x="5305989" y="177791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RGB(250,215,205)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D0E89249-AE76-4FB0-AFE4-0233196E8C62}"/>
              </a:ext>
            </a:extLst>
          </p:cNvPr>
          <p:cNvSpPr txBox="1"/>
          <p:nvPr/>
        </p:nvSpPr>
        <p:spPr>
          <a:xfrm>
            <a:off x="7136948" y="178359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RGB(137,137,137)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E383AA0E-722A-4EB9-9B56-A11F27C47B85}"/>
              </a:ext>
            </a:extLst>
          </p:cNvPr>
          <p:cNvSpPr txBox="1"/>
          <p:nvPr/>
        </p:nvSpPr>
        <p:spPr>
          <a:xfrm>
            <a:off x="8949900" y="1796071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RGB(202,202,202)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8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腾锐Teraspek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z0ljo00">
      <a:majorFont>
        <a:latin typeface="Roboto" panose="020F0302020204030204"/>
        <a:ea typeface="文泉驿微米黑"/>
        <a:cs typeface=""/>
      </a:majorFont>
      <a:minorFont>
        <a:latin typeface="Roboto" panose="020F0502020204030204"/>
        <a:ea typeface="文泉驿微米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3853</TotalTime>
  <Words>741</Words>
  <Application>Microsoft Office PowerPoint</Application>
  <PresentationFormat>Widescreen</PresentationFormat>
  <Paragraphs>175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Roboto Lt</vt:lpstr>
      <vt:lpstr>方正黑体简体</vt:lpstr>
      <vt:lpstr>宋体</vt:lpstr>
      <vt:lpstr>微软雅黑</vt:lpstr>
      <vt:lpstr>文泉驿微米黑</vt:lpstr>
      <vt:lpstr>Arial</vt:lpstr>
      <vt:lpstr>Calibri</vt:lpstr>
      <vt:lpstr>Roboto</vt:lpstr>
      <vt:lpstr>Wingdings</vt:lpstr>
      <vt:lpstr>腾锐Teraspek模板</vt:lpstr>
      <vt:lpstr>PowerPoint Presentation</vt:lpstr>
      <vt:lpstr>常规图文页面的标题</vt:lpstr>
      <vt:lpstr>常规图文页面的标题</vt:lpstr>
      <vt:lpstr>PowerPoint Presentation</vt:lpstr>
      <vt:lpstr>标准色值</vt:lpstr>
      <vt:lpstr>标准字体</vt:lpstr>
      <vt:lpstr>TS标准图标-其他企业/组织Logo</vt:lpstr>
      <vt:lpstr>TS标准图标-软件-TeraController</vt:lpstr>
      <vt:lpstr>TS标准图标-交换机-通用</vt:lpstr>
      <vt:lpstr>TS标准图标-交换机-监控</vt:lpstr>
      <vt:lpstr>TS标准图标-交换机-Spine-Leaf-ToR</vt:lpstr>
      <vt:lpstr>TS标准图标-交换机-Core-Aggregation-Access</vt:lpstr>
      <vt:lpstr>TS标准图标-路由器</vt:lpstr>
      <vt:lpstr>TS标准图标-防火墙</vt:lpstr>
      <vt:lpstr>TS标准图标-负载均衡</vt:lpstr>
      <vt:lpstr>TS标准图标-地址转换</vt:lpstr>
      <vt:lpstr>TS标准图标-服务器-PC-虚拟机-容器-虚拟桌面</vt:lpstr>
      <vt:lpstr>TS标准图标-存储-软件定义存储</vt:lpstr>
      <vt:lpstr>TS标准图标-磁盘</vt:lpstr>
      <vt:lpstr>TS标准图标-齿轮总汇</vt:lpstr>
      <vt:lpstr>TS标准图标-云</vt:lpstr>
      <vt:lpstr>TS标准图标-用户</vt:lpstr>
      <vt:lpstr>TS标准图标-租户</vt:lpstr>
      <vt:lpstr>TS标准图标-对错</vt:lpstr>
      <vt:lpstr>TS标准图标-锁和钥匙</vt:lpstr>
      <vt:lpstr>TS标准图标-表项-文章</vt:lpstr>
      <vt:lpstr>TS标准图标-业务-应用-图表</vt:lpstr>
      <vt:lpstr>TS标准图标-芯片</vt:lpstr>
      <vt:lpstr>TS标准图标-Openstack架构-简要</vt:lpstr>
      <vt:lpstr>TS标准图标-Openstack架构-详细</vt:lpstr>
      <vt:lpstr>标准图形-Monitoring Fabric</vt:lpstr>
      <vt:lpstr>标准图形-Monitoring Fabric-.png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hubo</dc:creator>
  <cp:lastModifiedBy>Elisa</cp:lastModifiedBy>
  <cp:revision>413</cp:revision>
  <dcterms:created xsi:type="dcterms:W3CDTF">2017-10-27T07:11:21Z</dcterms:created>
  <dcterms:modified xsi:type="dcterms:W3CDTF">2019-08-07T03:42:09Z</dcterms:modified>
</cp:coreProperties>
</file>